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3" r:id="rId3"/>
    <p:sldMasterId id="2147483665" r:id="rId4"/>
    <p:sldMasterId id="2147483667" r:id="rId5"/>
  </p:sldMasterIdLst>
  <p:notesMasterIdLst>
    <p:notesMasterId r:id="rId38"/>
  </p:notesMasterIdLst>
  <p:handoutMasterIdLst>
    <p:handoutMasterId r:id="rId39"/>
  </p:handoutMasterIdLst>
  <p:sldIdLst>
    <p:sldId id="279" r:id="rId6"/>
    <p:sldId id="301" r:id="rId7"/>
    <p:sldId id="259" r:id="rId8"/>
    <p:sldId id="269" r:id="rId9"/>
    <p:sldId id="256" r:id="rId10"/>
    <p:sldId id="262" r:id="rId11"/>
    <p:sldId id="280" r:id="rId12"/>
    <p:sldId id="281" r:id="rId13"/>
    <p:sldId id="282" r:id="rId14"/>
    <p:sldId id="283" r:id="rId15"/>
    <p:sldId id="284" r:id="rId16"/>
    <p:sldId id="287" r:id="rId17"/>
    <p:sldId id="286" r:id="rId18"/>
    <p:sldId id="303" r:id="rId19"/>
    <p:sldId id="288" r:id="rId20"/>
    <p:sldId id="285" r:id="rId21"/>
    <p:sldId id="289" r:id="rId22"/>
    <p:sldId id="290" r:id="rId23"/>
    <p:sldId id="291" r:id="rId24"/>
    <p:sldId id="292" r:id="rId25"/>
    <p:sldId id="294" r:id="rId26"/>
    <p:sldId id="295" r:id="rId27"/>
    <p:sldId id="296" r:id="rId28"/>
    <p:sldId id="293" r:id="rId29"/>
    <p:sldId id="297" r:id="rId30"/>
    <p:sldId id="299" r:id="rId31"/>
    <p:sldId id="302" r:id="rId32"/>
    <p:sldId id="298" r:id="rId33"/>
    <p:sldId id="300" r:id="rId34"/>
    <p:sldId id="260" r:id="rId35"/>
    <p:sldId id="278" r:id="rId36"/>
    <p:sldId id="258" r:id="rId3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31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CC44D7-339D-42AE-84A8-09A67B4ABE40}" v="1114" dt="2018-10-21T13:36:35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9425" autoAdjust="0"/>
  </p:normalViewPr>
  <p:slideViewPr>
    <p:cSldViewPr>
      <p:cViewPr varScale="1">
        <p:scale>
          <a:sx n="118" d="100"/>
          <a:sy n="118" d="100"/>
        </p:scale>
        <p:origin x="312" y="51"/>
      </p:cViewPr>
      <p:guideLst>
        <p:guide orient="horz" pos="53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7" d="100"/>
          <a:sy n="107" d="100"/>
        </p:scale>
        <p:origin x="4936" y="1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an Kingcean" userId="b8d19f42bb52961b" providerId="LiveId" clId="{AFCCB80A-5095-4171-8B8A-6933F29B0BF0}"/>
    <pc:docChg chg="undo custSel addSld delSld modSld sldOrd modMainMaster">
      <pc:chgData name="Tuan Kingcean" userId="b8d19f42bb52961b" providerId="LiveId" clId="{AFCCB80A-5095-4171-8B8A-6933F29B0BF0}" dt="2018-09-17T09:11:15.380" v="6705" actId="12"/>
      <pc:docMkLst>
        <pc:docMk/>
      </pc:docMkLst>
      <pc:sldChg chg="delSp modSp">
        <pc:chgData name="Tuan Kingcean" userId="b8d19f42bb52961b" providerId="LiveId" clId="{AFCCB80A-5095-4171-8B8A-6933F29B0BF0}" dt="2018-09-17T06:32:33.628" v="1506" actId="12"/>
        <pc:sldMkLst>
          <pc:docMk/>
          <pc:sldMk cId="0" sldId="256"/>
        </pc:sldMkLst>
        <pc:spChg chg="mod">
          <ac:chgData name="Tuan Kingcean" userId="b8d19f42bb52961b" providerId="LiveId" clId="{AFCCB80A-5095-4171-8B8A-6933F29B0BF0}" dt="2018-09-17T06:32:33.628" v="1506" actId="12"/>
          <ac:spMkLst>
            <pc:docMk/>
            <pc:sldMk cId="0" sldId="256"/>
            <ac:spMk id="12" creationId="{8701150E-67F6-7642-9634-83C2E3F044F7}"/>
          </ac:spMkLst>
        </pc:spChg>
        <pc:spChg chg="del">
          <ac:chgData name="Tuan Kingcean" userId="b8d19f42bb52961b" providerId="LiveId" clId="{AFCCB80A-5095-4171-8B8A-6933F29B0BF0}" dt="2018-09-17T06:13:44.302" v="74" actId="478"/>
          <ac:spMkLst>
            <pc:docMk/>
            <pc:sldMk cId="0" sldId="256"/>
            <ac:spMk id="13" creationId="{5EB24729-4A93-4C4B-AA5F-BA3167710F92}"/>
          </ac:spMkLst>
        </pc:spChg>
      </pc:sldChg>
      <pc:sldChg chg="add del">
        <pc:chgData name="Tuan Kingcean" userId="b8d19f42bb52961b" providerId="LiveId" clId="{AFCCB80A-5095-4171-8B8A-6933F29B0BF0}" dt="2018-09-17T06:09:11.637" v="2" actId="12"/>
        <pc:sldMkLst>
          <pc:docMk/>
          <pc:sldMk cId="1571071825" sldId="258"/>
        </pc:sldMkLst>
      </pc:sldChg>
      <pc:sldChg chg="modSp">
        <pc:chgData name="Tuan Kingcean" userId="b8d19f42bb52961b" providerId="LiveId" clId="{AFCCB80A-5095-4171-8B8A-6933F29B0BF0}" dt="2018-09-17T06:24:48.685" v="1438" actId="12"/>
        <pc:sldMkLst>
          <pc:docMk/>
          <pc:sldMk cId="422582849" sldId="259"/>
        </pc:sldMkLst>
        <pc:spChg chg="mod">
          <ac:chgData name="Tuan Kingcean" userId="b8d19f42bb52961b" providerId="LiveId" clId="{AFCCB80A-5095-4171-8B8A-6933F29B0BF0}" dt="2018-09-17T06:13:28.060" v="47" actId="2711"/>
          <ac:spMkLst>
            <pc:docMk/>
            <pc:sldMk cId="422582849" sldId="259"/>
            <ac:spMk id="2" creationId="{BA910189-F8D5-471F-AD58-07739D228AAF}"/>
          </ac:spMkLst>
        </pc:spChg>
        <pc:spChg chg="mod">
          <ac:chgData name="Tuan Kingcean" userId="b8d19f42bb52961b" providerId="LiveId" clId="{AFCCB80A-5095-4171-8B8A-6933F29B0BF0}" dt="2018-09-17T06:24:48.685" v="1438" actId="12"/>
          <ac:spMkLst>
            <pc:docMk/>
            <pc:sldMk cId="422582849" sldId="259"/>
            <ac:spMk id="3" creationId="{2063C783-FCFC-4540-8CDE-81C30C825CE3}"/>
          </ac:spMkLst>
        </pc:spChg>
      </pc:sldChg>
      <pc:sldChg chg="addSp delSp modSp">
        <pc:chgData name="Tuan Kingcean" userId="b8d19f42bb52961b" providerId="LiveId" clId="{AFCCB80A-5095-4171-8B8A-6933F29B0BF0}" dt="2018-09-17T07:12:02.898" v="2826" actId="207"/>
        <pc:sldMkLst>
          <pc:docMk/>
          <pc:sldMk cId="0" sldId="262"/>
        </pc:sldMkLst>
        <pc:spChg chg="mod">
          <ac:chgData name="Tuan Kingcean" userId="b8d19f42bb52961b" providerId="LiveId" clId="{AFCCB80A-5095-4171-8B8A-6933F29B0BF0}" dt="2018-09-17T06:34:23.907" v="1542" actId="207"/>
          <ac:spMkLst>
            <pc:docMk/>
            <pc:sldMk cId="0" sldId="262"/>
            <ac:spMk id="2" creationId="{00000000-0000-0000-0000-000000000000}"/>
          </ac:spMkLst>
        </pc:spChg>
        <pc:spChg chg="del mod">
          <ac:chgData name="Tuan Kingcean" userId="b8d19f42bb52961b" providerId="LiveId" clId="{AFCCB80A-5095-4171-8B8A-6933F29B0BF0}" dt="2018-09-17T06:40:24.329" v="2163" actId="478"/>
          <ac:spMkLst>
            <pc:docMk/>
            <pc:sldMk cId="0" sldId="262"/>
            <ac:spMk id="3" creationId="{00000000-0000-0000-0000-000000000000}"/>
          </ac:spMkLst>
        </pc:spChg>
        <pc:spChg chg="add mod">
          <ac:chgData name="Tuan Kingcean" userId="b8d19f42bb52961b" providerId="LiveId" clId="{AFCCB80A-5095-4171-8B8A-6933F29B0BF0}" dt="2018-09-17T06:44:46.346" v="2216" actId="208"/>
          <ac:spMkLst>
            <pc:docMk/>
            <pc:sldMk cId="0" sldId="262"/>
            <ac:spMk id="4" creationId="{DA318419-26A3-4A48-AAEC-305F58FB000C}"/>
          </ac:spMkLst>
        </pc:spChg>
        <pc:spChg chg="add del">
          <ac:chgData name="Tuan Kingcean" userId="b8d19f42bb52961b" providerId="LiveId" clId="{AFCCB80A-5095-4171-8B8A-6933F29B0BF0}" dt="2018-09-17T06:40:12.653" v="2156" actId="207"/>
          <ac:spMkLst>
            <pc:docMk/>
            <pc:sldMk cId="0" sldId="262"/>
            <ac:spMk id="5" creationId="{A9AAA9B1-8739-4726-9BDE-EB574941C4F3}"/>
          </ac:spMkLst>
        </pc:spChg>
        <pc:spChg chg="add del">
          <ac:chgData name="Tuan Kingcean" userId="b8d19f42bb52961b" providerId="LiveId" clId="{AFCCB80A-5095-4171-8B8A-6933F29B0BF0}" dt="2018-09-17T06:40:14.052" v="2158" actId="207"/>
          <ac:spMkLst>
            <pc:docMk/>
            <pc:sldMk cId="0" sldId="262"/>
            <ac:spMk id="6" creationId="{4845D6F2-CFCB-4155-A1C7-36F7A89E6756}"/>
          </ac:spMkLst>
        </pc:spChg>
        <pc:spChg chg="add mod">
          <ac:chgData name="Tuan Kingcean" userId="b8d19f42bb52961b" providerId="LiveId" clId="{AFCCB80A-5095-4171-8B8A-6933F29B0BF0}" dt="2018-09-17T06:43:52.187" v="2213" actId="1076"/>
          <ac:spMkLst>
            <pc:docMk/>
            <pc:sldMk cId="0" sldId="262"/>
            <ac:spMk id="7" creationId="{646F42F6-ADD5-4698-96CA-D86DBF9C30A2}"/>
          </ac:spMkLst>
        </pc:spChg>
        <pc:spChg chg="add del mod">
          <ac:chgData name="Tuan Kingcean" userId="b8d19f42bb52961b" providerId="LiveId" clId="{AFCCB80A-5095-4171-8B8A-6933F29B0BF0}" dt="2018-09-17T06:40:26.641" v="2164" actId="478"/>
          <ac:spMkLst>
            <pc:docMk/>
            <pc:sldMk cId="0" sldId="262"/>
            <ac:spMk id="9" creationId="{CD3163CA-2941-43DE-92BA-02C13CEFE530}"/>
          </ac:spMkLst>
        </pc:spChg>
        <pc:spChg chg="add del">
          <ac:chgData name="Tuan Kingcean" userId="b8d19f42bb52961b" providerId="LiveId" clId="{AFCCB80A-5095-4171-8B8A-6933F29B0BF0}" dt="2018-09-17T06:40:30.171" v="2166" actId="207"/>
          <ac:spMkLst>
            <pc:docMk/>
            <pc:sldMk cId="0" sldId="262"/>
            <ac:spMk id="10" creationId="{498493E4-01E4-4BA0-872E-308116511957}"/>
          </ac:spMkLst>
        </pc:spChg>
        <pc:spChg chg="add mod">
          <ac:chgData name="Tuan Kingcean" userId="b8d19f42bb52961b" providerId="LiveId" clId="{AFCCB80A-5095-4171-8B8A-6933F29B0BF0}" dt="2018-09-17T06:43:52.187" v="2213" actId="1076"/>
          <ac:spMkLst>
            <pc:docMk/>
            <pc:sldMk cId="0" sldId="262"/>
            <ac:spMk id="11" creationId="{A50771A5-BA8C-46FE-98DF-357C690F7B21}"/>
          </ac:spMkLst>
        </pc:spChg>
        <pc:spChg chg="add mod">
          <ac:chgData name="Tuan Kingcean" userId="b8d19f42bb52961b" providerId="LiveId" clId="{AFCCB80A-5095-4171-8B8A-6933F29B0BF0}" dt="2018-09-17T06:43:59.563" v="2215" actId="1076"/>
          <ac:spMkLst>
            <pc:docMk/>
            <pc:sldMk cId="0" sldId="262"/>
            <ac:spMk id="12" creationId="{7D7D801C-B398-4A3E-B76C-F5299C775845}"/>
          </ac:spMkLst>
        </pc:spChg>
        <pc:picChg chg="add mod ord">
          <ac:chgData name="Tuan Kingcean" userId="b8d19f42bb52961b" providerId="LiveId" clId="{AFCCB80A-5095-4171-8B8A-6933F29B0BF0}" dt="2018-09-17T07:12:02.898" v="2826" actId="207"/>
          <ac:picMkLst>
            <pc:docMk/>
            <pc:sldMk cId="0" sldId="262"/>
            <ac:picMk id="14" creationId="{35DCDA68-23D7-44E4-9FEF-144B616033FE}"/>
          </ac:picMkLst>
        </pc:picChg>
        <pc:picChg chg="add mod">
          <ac:chgData name="Tuan Kingcean" userId="b8d19f42bb52961b" providerId="LiveId" clId="{AFCCB80A-5095-4171-8B8A-6933F29B0BF0}" dt="2018-09-17T07:11:53.072" v="2825" actId="207"/>
          <ac:picMkLst>
            <pc:docMk/>
            <pc:sldMk cId="0" sldId="262"/>
            <ac:picMk id="16" creationId="{483EBF78-E3D6-4208-AFBE-FDDCFB3FEC2A}"/>
          </ac:picMkLst>
        </pc:picChg>
      </pc:sldChg>
      <pc:sldChg chg="delSp modSp add del delAnim modNotesTx">
        <pc:chgData name="Tuan Kingcean" userId="b8d19f42bb52961b" providerId="LiveId" clId="{AFCCB80A-5095-4171-8B8A-6933F29B0BF0}" dt="2018-09-17T08:55:34.571" v="5467" actId="20577"/>
        <pc:sldMkLst>
          <pc:docMk/>
          <pc:sldMk cId="1869312424" sldId="269"/>
        </pc:sldMkLst>
        <pc:spChg chg="mod">
          <ac:chgData name="Tuan Kingcean" userId="b8d19f42bb52961b" providerId="LiveId" clId="{AFCCB80A-5095-4171-8B8A-6933F29B0BF0}" dt="2018-09-17T06:31:58.740" v="1479" actId="20577"/>
          <ac:spMkLst>
            <pc:docMk/>
            <pc:sldMk cId="1869312424" sldId="269"/>
            <ac:spMk id="2" creationId="{00000000-0000-0000-0000-000000000000}"/>
          </ac:spMkLst>
        </pc:spChg>
        <pc:spChg chg="del">
          <ac:chgData name="Tuan Kingcean" userId="b8d19f42bb52961b" providerId="LiveId" clId="{AFCCB80A-5095-4171-8B8A-6933F29B0BF0}" dt="2018-09-17T06:30:34.854" v="1442" actId="478"/>
          <ac:spMkLst>
            <pc:docMk/>
            <pc:sldMk cId="1869312424" sldId="269"/>
            <ac:spMk id="23" creationId="{C1E44FD7-513D-4763-A190-795510881C35}"/>
          </ac:spMkLst>
        </pc:spChg>
        <pc:spChg chg="del">
          <ac:chgData name="Tuan Kingcean" userId="b8d19f42bb52961b" providerId="LiveId" clId="{AFCCB80A-5095-4171-8B8A-6933F29B0BF0}" dt="2018-09-17T06:30:34.854" v="1442" actId="478"/>
          <ac:spMkLst>
            <pc:docMk/>
            <pc:sldMk cId="1869312424" sldId="269"/>
            <ac:spMk id="24" creationId="{529F65F3-B4C9-4828-96CA-175953194EE1}"/>
          </ac:spMkLst>
        </pc:spChg>
      </pc:sldChg>
      <pc:sldChg chg="modSp add del">
        <pc:chgData name="Tuan Kingcean" userId="b8d19f42bb52961b" providerId="LiveId" clId="{AFCCB80A-5095-4171-8B8A-6933F29B0BF0}" dt="2018-09-17T07:13:44.608" v="2840" actId="14100"/>
        <pc:sldMkLst>
          <pc:docMk/>
          <pc:sldMk cId="2850836993" sldId="278"/>
        </pc:sldMkLst>
        <pc:spChg chg="mod">
          <ac:chgData name="Tuan Kingcean" userId="b8d19f42bb52961b" providerId="LiveId" clId="{AFCCB80A-5095-4171-8B8A-6933F29B0BF0}" dt="2018-09-17T07:13:44.608" v="2840" actId="14100"/>
          <ac:spMkLst>
            <pc:docMk/>
            <pc:sldMk cId="2850836993" sldId="278"/>
            <ac:spMk id="6" creationId="{B2108196-92A7-458F-B59C-74BC647B4CE4}"/>
          </ac:spMkLst>
        </pc:spChg>
      </pc:sldChg>
      <pc:sldChg chg="modSp">
        <pc:chgData name="Tuan Kingcean" userId="b8d19f42bb52961b" providerId="LiveId" clId="{AFCCB80A-5095-4171-8B8A-6933F29B0BF0}" dt="2018-09-17T08:56:22.187" v="5570" actId="20577"/>
        <pc:sldMkLst>
          <pc:docMk/>
          <pc:sldMk cId="1831759986" sldId="279"/>
        </pc:sldMkLst>
        <pc:spChg chg="mod">
          <ac:chgData name="Tuan Kingcean" userId="b8d19f42bb52961b" providerId="LiveId" clId="{AFCCB80A-5095-4171-8B8A-6933F29B0BF0}" dt="2018-09-17T08:22:31.100" v="4855" actId="20577"/>
          <ac:spMkLst>
            <pc:docMk/>
            <pc:sldMk cId="1831759986" sldId="279"/>
            <ac:spMk id="2" creationId="{00000000-0000-0000-0000-000000000000}"/>
          </ac:spMkLst>
        </pc:spChg>
        <pc:spChg chg="mod">
          <ac:chgData name="Tuan Kingcean" userId="b8d19f42bb52961b" providerId="LiveId" clId="{AFCCB80A-5095-4171-8B8A-6933F29B0BF0}" dt="2018-09-17T08:56:22.187" v="5570" actId="20577"/>
          <ac:spMkLst>
            <pc:docMk/>
            <pc:sldMk cId="1831759986" sldId="279"/>
            <ac:spMk id="3" creationId="{00000000-0000-0000-0000-000000000000}"/>
          </ac:spMkLst>
        </pc:spChg>
      </pc:sldChg>
      <pc:sldChg chg="addSp delSp modSp add">
        <pc:chgData name="Tuan Kingcean" userId="b8d19f42bb52961b" providerId="LiveId" clId="{AFCCB80A-5095-4171-8B8A-6933F29B0BF0}" dt="2018-09-17T07:12:30.572" v="2827" actId="207"/>
        <pc:sldMkLst>
          <pc:docMk/>
          <pc:sldMk cId="2186104152" sldId="280"/>
        </pc:sldMkLst>
        <pc:spChg chg="mod">
          <ac:chgData name="Tuan Kingcean" userId="b8d19f42bb52961b" providerId="LiveId" clId="{AFCCB80A-5095-4171-8B8A-6933F29B0BF0}" dt="2018-09-17T06:38:01.011" v="2150" actId="113"/>
          <ac:spMkLst>
            <pc:docMk/>
            <pc:sldMk cId="2186104152" sldId="280"/>
            <ac:spMk id="2" creationId="{0BB7D59D-1FFA-4724-B686-4F6CE0BF60A6}"/>
          </ac:spMkLst>
        </pc:spChg>
        <pc:spChg chg="del mod">
          <ac:chgData name="Tuan Kingcean" userId="b8d19f42bb52961b" providerId="LiveId" clId="{AFCCB80A-5095-4171-8B8A-6933F29B0BF0}" dt="2018-09-17T06:45:02.551" v="2218" actId="478"/>
          <ac:spMkLst>
            <pc:docMk/>
            <pc:sldMk cId="2186104152" sldId="280"/>
            <ac:spMk id="3" creationId="{D9916965-CCA0-4266-A816-C20391452CCE}"/>
          </ac:spMkLst>
        </pc:spChg>
        <pc:spChg chg="add del">
          <ac:chgData name="Tuan Kingcean" userId="b8d19f42bb52961b" providerId="LiveId" clId="{AFCCB80A-5095-4171-8B8A-6933F29B0BF0}" dt="2018-09-17T06:38:32.474" v="2152" actId="207"/>
          <ac:spMkLst>
            <pc:docMk/>
            <pc:sldMk cId="2186104152" sldId="280"/>
            <ac:spMk id="4" creationId="{9DF882DE-5F89-4069-864E-BAC986662092}"/>
          </ac:spMkLst>
        </pc:spChg>
        <pc:spChg chg="add del">
          <ac:chgData name="Tuan Kingcean" userId="b8d19f42bb52961b" providerId="LiveId" clId="{AFCCB80A-5095-4171-8B8A-6933F29B0BF0}" dt="2018-09-17T06:45:05.472" v="2220" actId="207"/>
          <ac:spMkLst>
            <pc:docMk/>
            <pc:sldMk cId="2186104152" sldId="280"/>
            <ac:spMk id="5" creationId="{BE2A0800-EB37-426C-A128-3132E0A3722E}"/>
          </ac:spMkLst>
        </pc:spChg>
        <pc:spChg chg="add del">
          <ac:chgData name="Tuan Kingcean" userId="b8d19f42bb52961b" providerId="LiveId" clId="{AFCCB80A-5095-4171-8B8A-6933F29B0BF0}" dt="2018-09-17T06:45:06.811" v="2222" actId="207"/>
          <ac:spMkLst>
            <pc:docMk/>
            <pc:sldMk cId="2186104152" sldId="280"/>
            <ac:spMk id="6" creationId="{41C835C1-858F-42DE-BBD2-BDE19129B3D4}"/>
          </ac:spMkLst>
        </pc:spChg>
        <pc:spChg chg="add mod">
          <ac:chgData name="Tuan Kingcean" userId="b8d19f42bb52961b" providerId="LiveId" clId="{AFCCB80A-5095-4171-8B8A-6933F29B0BF0}" dt="2018-09-17T06:47:49.675" v="2329" actId="1076"/>
          <ac:spMkLst>
            <pc:docMk/>
            <pc:sldMk cId="2186104152" sldId="280"/>
            <ac:spMk id="7" creationId="{5BE5B794-2BCA-4AB4-962B-6AB38144078C}"/>
          </ac:spMkLst>
        </pc:spChg>
        <pc:spChg chg="add del">
          <ac:chgData name="Tuan Kingcean" userId="b8d19f42bb52961b" providerId="LiveId" clId="{AFCCB80A-5095-4171-8B8A-6933F29B0BF0}" dt="2018-09-17T06:45:24.993" v="2228" actId="207"/>
          <ac:spMkLst>
            <pc:docMk/>
            <pc:sldMk cId="2186104152" sldId="280"/>
            <ac:spMk id="8" creationId="{E7A6AF02-72DE-43E3-B8C7-A2633537DB9C}"/>
          </ac:spMkLst>
        </pc:spChg>
        <pc:spChg chg="add mod">
          <ac:chgData name="Tuan Kingcean" userId="b8d19f42bb52961b" providerId="LiveId" clId="{AFCCB80A-5095-4171-8B8A-6933F29B0BF0}" dt="2018-09-17T06:47:49.675" v="2329" actId="1076"/>
          <ac:spMkLst>
            <pc:docMk/>
            <pc:sldMk cId="2186104152" sldId="280"/>
            <ac:spMk id="9" creationId="{256AC8EC-4431-427B-A4A0-D892E20769E1}"/>
          </ac:spMkLst>
        </pc:spChg>
        <pc:picChg chg="add mod">
          <ac:chgData name="Tuan Kingcean" userId="b8d19f42bb52961b" providerId="LiveId" clId="{AFCCB80A-5095-4171-8B8A-6933F29B0BF0}" dt="2018-09-17T07:12:30.572" v="2827" actId="207"/>
          <ac:picMkLst>
            <pc:docMk/>
            <pc:sldMk cId="2186104152" sldId="280"/>
            <ac:picMk id="11" creationId="{9395D9AA-6297-4FA1-941C-9BEEC9DCE7D4}"/>
          </ac:picMkLst>
        </pc:picChg>
      </pc:sldChg>
      <pc:sldChg chg="addSp delSp modSp add modNotesTx">
        <pc:chgData name="Tuan Kingcean" userId="b8d19f42bb52961b" providerId="LiveId" clId="{AFCCB80A-5095-4171-8B8A-6933F29B0BF0}" dt="2018-09-17T09:06:15.395" v="5988" actId="20577"/>
        <pc:sldMkLst>
          <pc:docMk/>
          <pc:sldMk cId="3205286609" sldId="281"/>
        </pc:sldMkLst>
        <pc:spChg chg="mod">
          <ac:chgData name="Tuan Kingcean" userId="b8d19f42bb52961b" providerId="LiveId" clId="{AFCCB80A-5095-4171-8B8A-6933F29B0BF0}" dt="2018-09-17T06:48:15.492" v="2349" actId="113"/>
          <ac:spMkLst>
            <pc:docMk/>
            <pc:sldMk cId="3205286609" sldId="281"/>
            <ac:spMk id="2" creationId="{9460F27E-8B58-4845-A20D-C7D181FE8B14}"/>
          </ac:spMkLst>
        </pc:spChg>
        <pc:spChg chg="del">
          <ac:chgData name="Tuan Kingcean" userId="b8d19f42bb52961b" providerId="LiveId" clId="{AFCCB80A-5095-4171-8B8A-6933F29B0BF0}" dt="2018-09-17T06:48:17.664" v="2350" actId="478"/>
          <ac:spMkLst>
            <pc:docMk/>
            <pc:sldMk cId="3205286609" sldId="281"/>
            <ac:spMk id="3" creationId="{6F60E49E-8A96-460A-A058-E48EB7E75BE4}"/>
          </ac:spMkLst>
        </pc:spChg>
        <pc:spChg chg="add del mod">
          <ac:chgData name="Tuan Kingcean" userId="b8d19f42bb52961b" providerId="LiveId" clId="{AFCCB80A-5095-4171-8B8A-6933F29B0BF0}" dt="2018-09-17T06:49:07.682" v="2363" actId="20577"/>
          <ac:spMkLst>
            <pc:docMk/>
            <pc:sldMk cId="3205286609" sldId="281"/>
            <ac:spMk id="7" creationId="{58BF7BFE-8313-4E47-83B1-D72A84AEC91D}"/>
          </ac:spMkLst>
        </pc:spChg>
        <pc:spChg chg="add del">
          <ac:chgData name="Tuan Kingcean" userId="b8d19f42bb52961b" providerId="LiveId" clId="{AFCCB80A-5095-4171-8B8A-6933F29B0BF0}" dt="2018-09-17T06:48:55.317" v="2359" actId="478"/>
          <ac:spMkLst>
            <pc:docMk/>
            <pc:sldMk cId="3205286609" sldId="281"/>
            <ac:spMk id="8" creationId="{774E1403-0867-40C8-B23C-EAEE77F6CC9B}"/>
          </ac:spMkLst>
        </pc:spChg>
        <pc:spChg chg="add del mod">
          <ac:chgData name="Tuan Kingcean" userId="b8d19f42bb52961b" providerId="LiveId" clId="{AFCCB80A-5095-4171-8B8A-6933F29B0BF0}" dt="2018-09-17T06:49:44.698" v="2376" actId="1076"/>
          <ac:spMkLst>
            <pc:docMk/>
            <pc:sldMk cId="3205286609" sldId="281"/>
            <ac:spMk id="9" creationId="{7C66F415-477B-478A-BBDE-3B7E3B6A73C3}"/>
          </ac:spMkLst>
        </pc:spChg>
        <pc:spChg chg="add del">
          <ac:chgData name="Tuan Kingcean" userId="b8d19f42bb52961b" providerId="LiveId" clId="{AFCCB80A-5095-4171-8B8A-6933F29B0BF0}" dt="2018-09-17T06:48:43.648" v="2352" actId="478"/>
          <ac:spMkLst>
            <pc:docMk/>
            <pc:sldMk cId="3205286609" sldId="281"/>
            <ac:spMk id="10" creationId="{0C89290A-1DAE-4D43-95FE-5EF3767E3F2C}"/>
          </ac:spMkLst>
        </pc:spChg>
        <pc:spChg chg="add del">
          <ac:chgData name="Tuan Kingcean" userId="b8d19f42bb52961b" providerId="LiveId" clId="{AFCCB80A-5095-4171-8B8A-6933F29B0BF0}" dt="2018-09-17T06:48:47.397" v="2353" actId="478"/>
          <ac:spMkLst>
            <pc:docMk/>
            <pc:sldMk cId="3205286609" sldId="281"/>
            <ac:spMk id="11" creationId="{5F4B43AE-FF12-439B-95EF-6D812086956F}"/>
          </ac:spMkLst>
        </pc:spChg>
        <pc:spChg chg="add del">
          <ac:chgData name="Tuan Kingcean" userId="b8d19f42bb52961b" providerId="LiveId" clId="{AFCCB80A-5095-4171-8B8A-6933F29B0BF0}" dt="2018-09-17T06:49:12.617" v="2366" actId="478"/>
          <ac:spMkLst>
            <pc:docMk/>
            <pc:sldMk cId="3205286609" sldId="281"/>
            <ac:spMk id="12" creationId="{40876E4B-45BE-4D71-B4BD-6BC18C4DA153}"/>
          </ac:spMkLst>
        </pc:spChg>
        <pc:spChg chg="add del mod">
          <ac:chgData name="Tuan Kingcean" userId="b8d19f42bb52961b" providerId="LiveId" clId="{AFCCB80A-5095-4171-8B8A-6933F29B0BF0}" dt="2018-09-17T06:49:23.251" v="2370" actId="478"/>
          <ac:spMkLst>
            <pc:docMk/>
            <pc:sldMk cId="3205286609" sldId="281"/>
            <ac:spMk id="13" creationId="{D55E9B86-EFF8-4465-B65E-5530DDAF72F7}"/>
          </ac:spMkLst>
        </pc:spChg>
        <pc:spChg chg="add del mod">
          <ac:chgData name="Tuan Kingcean" userId="b8d19f42bb52961b" providerId="LiveId" clId="{AFCCB80A-5095-4171-8B8A-6933F29B0BF0}" dt="2018-09-17T06:50:09.858" v="2381" actId="478"/>
          <ac:spMkLst>
            <pc:docMk/>
            <pc:sldMk cId="3205286609" sldId="281"/>
            <ac:spMk id="14" creationId="{CB02C3C9-9614-46A8-9BBD-0766CD2B8A2D}"/>
          </ac:spMkLst>
        </pc:spChg>
        <pc:picChg chg="add mod">
          <ac:chgData name="Tuan Kingcean" userId="b8d19f42bb52961b" providerId="LiveId" clId="{AFCCB80A-5095-4171-8B8A-6933F29B0BF0}" dt="2018-09-17T06:49:30.940" v="2374" actId="1076"/>
          <ac:picMkLst>
            <pc:docMk/>
            <pc:sldMk cId="3205286609" sldId="281"/>
            <ac:picMk id="4" creationId="{5F0179BB-D7A0-43A1-8D27-751D77164488}"/>
          </ac:picMkLst>
        </pc:picChg>
        <pc:picChg chg="add mod">
          <ac:chgData name="Tuan Kingcean" userId="b8d19f42bb52961b" providerId="LiveId" clId="{AFCCB80A-5095-4171-8B8A-6933F29B0BF0}" dt="2018-09-17T06:49:30.940" v="2374" actId="1076"/>
          <ac:picMkLst>
            <pc:docMk/>
            <pc:sldMk cId="3205286609" sldId="281"/>
            <ac:picMk id="5" creationId="{37EF162A-8C0A-46DA-81AE-673793F8C199}"/>
          </ac:picMkLst>
        </pc:picChg>
        <pc:picChg chg="add mod">
          <ac:chgData name="Tuan Kingcean" userId="b8d19f42bb52961b" providerId="LiveId" clId="{AFCCB80A-5095-4171-8B8A-6933F29B0BF0}" dt="2018-09-17T06:49:30.940" v="2374" actId="1076"/>
          <ac:picMkLst>
            <pc:docMk/>
            <pc:sldMk cId="3205286609" sldId="281"/>
            <ac:picMk id="6" creationId="{65EC1657-B1F9-44F7-9A82-E976E283404E}"/>
          </ac:picMkLst>
        </pc:picChg>
      </pc:sldChg>
      <pc:sldChg chg="modSp add">
        <pc:chgData name="Tuan Kingcean" userId="b8d19f42bb52961b" providerId="LiveId" clId="{AFCCB80A-5095-4171-8B8A-6933F29B0BF0}" dt="2018-09-17T06:50:21.195" v="2395" actId="20577"/>
        <pc:sldMkLst>
          <pc:docMk/>
          <pc:sldMk cId="3904525994" sldId="282"/>
        </pc:sldMkLst>
        <pc:spChg chg="mod">
          <ac:chgData name="Tuan Kingcean" userId="b8d19f42bb52961b" providerId="LiveId" clId="{AFCCB80A-5095-4171-8B8A-6933F29B0BF0}" dt="2018-09-17T06:50:21.195" v="2395" actId="20577"/>
          <ac:spMkLst>
            <pc:docMk/>
            <pc:sldMk cId="3904525994" sldId="282"/>
            <ac:spMk id="12" creationId="{8701150E-67F6-7642-9634-83C2E3F044F7}"/>
          </ac:spMkLst>
        </pc:spChg>
      </pc:sldChg>
      <pc:sldChg chg="addSp delSp modSp add modNotesTx">
        <pc:chgData name="Tuan Kingcean" userId="b8d19f42bb52961b" providerId="LiveId" clId="{AFCCB80A-5095-4171-8B8A-6933F29B0BF0}" dt="2018-09-17T09:01:40.706" v="5680" actId="20577"/>
        <pc:sldMkLst>
          <pc:docMk/>
          <pc:sldMk cId="2173720784" sldId="283"/>
        </pc:sldMkLst>
        <pc:spChg chg="mod">
          <ac:chgData name="Tuan Kingcean" userId="b8d19f42bb52961b" providerId="LiveId" clId="{AFCCB80A-5095-4171-8B8A-6933F29B0BF0}" dt="2018-09-17T06:50:47.492" v="2410" actId="113"/>
          <ac:spMkLst>
            <pc:docMk/>
            <pc:sldMk cId="2173720784" sldId="283"/>
            <ac:spMk id="2" creationId="{DC7B8CE9-A44E-41BD-876D-4344CCAD4EEE}"/>
          </ac:spMkLst>
        </pc:spChg>
        <pc:spChg chg="del mod">
          <ac:chgData name="Tuan Kingcean" userId="b8d19f42bb52961b" providerId="LiveId" clId="{AFCCB80A-5095-4171-8B8A-6933F29B0BF0}" dt="2018-09-17T08:42:16.238" v="5159" actId="478"/>
          <ac:spMkLst>
            <pc:docMk/>
            <pc:sldMk cId="2173720784" sldId="283"/>
            <ac:spMk id="3" creationId="{EB910B68-B00E-4B03-A4DF-97CD8B9454A3}"/>
          </ac:spMkLst>
        </pc:spChg>
        <pc:spChg chg="add del">
          <ac:chgData name="Tuan Kingcean" userId="b8d19f42bb52961b" providerId="LiveId" clId="{AFCCB80A-5095-4171-8B8A-6933F29B0BF0}" dt="2018-09-17T08:42:11.825" v="5156" actId="20577"/>
          <ac:spMkLst>
            <pc:docMk/>
            <pc:sldMk cId="2173720784" sldId="283"/>
            <ac:spMk id="5" creationId="{6661D036-F0D8-4F79-9748-B6F288953B15}"/>
          </ac:spMkLst>
        </pc:spChg>
        <pc:spChg chg="add del mod">
          <ac:chgData name="Tuan Kingcean" userId="b8d19f42bb52961b" providerId="LiveId" clId="{AFCCB80A-5095-4171-8B8A-6933F29B0BF0}" dt="2018-09-17T08:44:44.798" v="5234" actId="478"/>
          <ac:spMkLst>
            <pc:docMk/>
            <pc:sldMk cId="2173720784" sldId="283"/>
            <ac:spMk id="6" creationId="{89727B48-6F51-4AEF-87CC-5D693B019479}"/>
          </ac:spMkLst>
        </pc:spChg>
        <pc:spChg chg="add del mod">
          <ac:chgData name="Tuan Kingcean" userId="b8d19f42bb52961b" providerId="LiveId" clId="{AFCCB80A-5095-4171-8B8A-6933F29B0BF0}" dt="2018-09-17T08:42:18.269" v="5160" actId="478"/>
          <ac:spMkLst>
            <pc:docMk/>
            <pc:sldMk cId="2173720784" sldId="283"/>
            <ac:spMk id="8" creationId="{161FFB8A-C10F-4C0A-B9D1-E56036AA0F1A}"/>
          </ac:spMkLst>
        </pc:spChg>
        <pc:spChg chg="add del">
          <ac:chgData name="Tuan Kingcean" userId="b8d19f42bb52961b" providerId="LiveId" clId="{AFCCB80A-5095-4171-8B8A-6933F29B0BF0}" dt="2018-09-17T08:42:20.301" v="5162" actId="20577"/>
          <ac:spMkLst>
            <pc:docMk/>
            <pc:sldMk cId="2173720784" sldId="283"/>
            <ac:spMk id="9" creationId="{39F6EB27-46E3-4FEA-BB64-FFAF4E122694}"/>
          </ac:spMkLst>
        </pc:spChg>
        <pc:spChg chg="add del mod">
          <ac:chgData name="Tuan Kingcean" userId="b8d19f42bb52961b" providerId="LiveId" clId="{AFCCB80A-5095-4171-8B8A-6933F29B0BF0}" dt="2018-09-17T08:45:26.227" v="5246" actId="478"/>
          <ac:spMkLst>
            <pc:docMk/>
            <pc:sldMk cId="2173720784" sldId="283"/>
            <ac:spMk id="10" creationId="{5993ACBA-287E-4A22-9CE8-1847C8F9CFD2}"/>
          </ac:spMkLst>
        </pc:spChg>
        <pc:spChg chg="add mod">
          <ac:chgData name="Tuan Kingcean" userId="b8d19f42bb52961b" providerId="LiveId" clId="{AFCCB80A-5095-4171-8B8A-6933F29B0BF0}" dt="2018-09-17T08:46:17.439" v="5262" actId="1076"/>
          <ac:spMkLst>
            <pc:docMk/>
            <pc:sldMk cId="2173720784" sldId="283"/>
            <ac:spMk id="11" creationId="{9A2D7190-64E3-4DCF-A11F-B048445813EB}"/>
          </ac:spMkLst>
        </pc:spChg>
        <pc:spChg chg="add del mod ord">
          <ac:chgData name="Tuan Kingcean" userId="b8d19f42bb52961b" providerId="LiveId" clId="{AFCCB80A-5095-4171-8B8A-6933F29B0BF0}" dt="2018-09-17T08:44:40.987" v="5232" actId="478"/>
          <ac:spMkLst>
            <pc:docMk/>
            <pc:sldMk cId="2173720784" sldId="283"/>
            <ac:spMk id="12" creationId="{3AD42146-0FAC-4349-9A82-AEFE1084AD9B}"/>
          </ac:spMkLst>
        </pc:spChg>
        <pc:spChg chg="add mod">
          <ac:chgData name="Tuan Kingcean" userId="b8d19f42bb52961b" providerId="LiveId" clId="{AFCCB80A-5095-4171-8B8A-6933F29B0BF0}" dt="2018-09-17T08:46:25.618" v="5263" actId="20577"/>
          <ac:spMkLst>
            <pc:docMk/>
            <pc:sldMk cId="2173720784" sldId="283"/>
            <ac:spMk id="13" creationId="{D5818320-0F2D-44C7-8FFC-638A4B581B43}"/>
          </ac:spMkLst>
        </pc:spChg>
        <pc:spChg chg="add mod">
          <ac:chgData name="Tuan Kingcean" userId="b8d19f42bb52961b" providerId="LiveId" clId="{AFCCB80A-5095-4171-8B8A-6933F29B0BF0}" dt="2018-09-17T08:46:25.618" v="5263" actId="20577"/>
          <ac:spMkLst>
            <pc:docMk/>
            <pc:sldMk cId="2173720784" sldId="283"/>
            <ac:spMk id="14" creationId="{13D84AB7-E74B-478A-8F89-0FABE67CB0C4}"/>
          </ac:spMkLst>
        </pc:spChg>
        <pc:picChg chg="add mod">
          <ac:chgData name="Tuan Kingcean" userId="b8d19f42bb52961b" providerId="LiveId" clId="{AFCCB80A-5095-4171-8B8A-6933F29B0BF0}" dt="2018-09-17T08:46:17.439" v="5262" actId="1076"/>
          <ac:picMkLst>
            <pc:docMk/>
            <pc:sldMk cId="2173720784" sldId="283"/>
            <ac:picMk id="4" creationId="{99957225-F375-47B0-B00D-07737C9887C3}"/>
          </ac:picMkLst>
        </pc:picChg>
      </pc:sldChg>
      <pc:sldChg chg="addSp delSp modSp add modNotesTx">
        <pc:chgData name="Tuan Kingcean" userId="b8d19f42bb52961b" providerId="LiveId" clId="{AFCCB80A-5095-4171-8B8A-6933F29B0BF0}" dt="2018-09-17T09:04:56.317" v="5727" actId="20577"/>
        <pc:sldMkLst>
          <pc:docMk/>
          <pc:sldMk cId="3800914660" sldId="284"/>
        </pc:sldMkLst>
        <pc:spChg chg="mod">
          <ac:chgData name="Tuan Kingcean" userId="b8d19f42bb52961b" providerId="LiveId" clId="{AFCCB80A-5095-4171-8B8A-6933F29B0BF0}" dt="2018-09-17T06:52:15.676" v="2429" actId="113"/>
          <ac:spMkLst>
            <pc:docMk/>
            <pc:sldMk cId="3800914660" sldId="284"/>
            <ac:spMk id="2" creationId="{E4D557C5-B71B-4388-AC5B-ADE77D467D0A}"/>
          </ac:spMkLst>
        </pc:spChg>
        <pc:spChg chg="del">
          <ac:chgData name="Tuan Kingcean" userId="b8d19f42bb52961b" providerId="LiveId" clId="{AFCCB80A-5095-4171-8B8A-6933F29B0BF0}" dt="2018-09-17T06:52:06.829" v="2417" actId="478"/>
          <ac:spMkLst>
            <pc:docMk/>
            <pc:sldMk cId="3800914660" sldId="284"/>
            <ac:spMk id="3" creationId="{7F31FEB1-D92F-4CAD-A4BB-5E15AE3130E0}"/>
          </ac:spMkLst>
        </pc:spChg>
        <pc:spChg chg="add mod">
          <ac:chgData name="Tuan Kingcean" userId="b8d19f42bb52961b" providerId="LiveId" clId="{AFCCB80A-5095-4171-8B8A-6933F29B0BF0}" dt="2018-09-17T06:53:22.258" v="2437" actId="13822"/>
          <ac:spMkLst>
            <pc:docMk/>
            <pc:sldMk cId="3800914660" sldId="284"/>
            <ac:spMk id="4" creationId="{554F3AC4-C379-45B6-B782-54CE050E2B49}"/>
          </ac:spMkLst>
        </pc:spChg>
        <pc:spChg chg="add mod">
          <ac:chgData name="Tuan Kingcean" userId="b8d19f42bb52961b" providerId="LiveId" clId="{AFCCB80A-5095-4171-8B8A-6933F29B0BF0}" dt="2018-09-17T06:52:48.326" v="2433" actId="13822"/>
          <ac:spMkLst>
            <pc:docMk/>
            <pc:sldMk cId="3800914660" sldId="284"/>
            <ac:spMk id="5" creationId="{CC2C8618-AD73-4C01-B242-E22F1C98C270}"/>
          </ac:spMkLst>
        </pc:spChg>
        <pc:spChg chg="add">
          <ac:chgData name="Tuan Kingcean" userId="b8d19f42bb52961b" providerId="LiveId" clId="{AFCCB80A-5095-4171-8B8A-6933F29B0BF0}" dt="2018-09-17T06:52:16.309" v="2430" actId="20577"/>
          <ac:spMkLst>
            <pc:docMk/>
            <pc:sldMk cId="3800914660" sldId="284"/>
            <ac:spMk id="6" creationId="{B4E6D6DC-69C9-4FAF-A2F1-C338C66BBBA0}"/>
          </ac:spMkLst>
        </pc:spChg>
        <pc:spChg chg="add mod">
          <ac:chgData name="Tuan Kingcean" userId="b8d19f42bb52961b" providerId="LiveId" clId="{AFCCB80A-5095-4171-8B8A-6933F29B0BF0}" dt="2018-09-17T06:52:59.465" v="2435" actId="207"/>
          <ac:spMkLst>
            <pc:docMk/>
            <pc:sldMk cId="3800914660" sldId="284"/>
            <ac:spMk id="9" creationId="{2057C470-EC20-4A4E-8FEA-0A9601E60D5B}"/>
          </ac:spMkLst>
        </pc:spChg>
        <pc:spChg chg="add mod">
          <ac:chgData name="Tuan Kingcean" userId="b8d19f42bb52961b" providerId="LiveId" clId="{AFCCB80A-5095-4171-8B8A-6933F29B0BF0}" dt="2018-09-17T06:52:31.611" v="2431" actId="207"/>
          <ac:spMkLst>
            <pc:docMk/>
            <pc:sldMk cId="3800914660" sldId="284"/>
            <ac:spMk id="10" creationId="{18B0A118-07B0-465D-9781-0D1EA5630A01}"/>
          </ac:spMkLst>
        </pc:spChg>
        <pc:spChg chg="add mod">
          <ac:chgData name="Tuan Kingcean" userId="b8d19f42bb52961b" providerId="LiveId" clId="{AFCCB80A-5095-4171-8B8A-6933F29B0BF0}" dt="2018-09-17T06:53:16.308" v="2436" actId="13822"/>
          <ac:spMkLst>
            <pc:docMk/>
            <pc:sldMk cId="3800914660" sldId="284"/>
            <ac:spMk id="11" creationId="{9C932E20-4CBC-4655-BC89-6E030EDE8361}"/>
          </ac:spMkLst>
        </pc:spChg>
        <pc:spChg chg="add mod">
          <ac:chgData name="Tuan Kingcean" userId="b8d19f42bb52961b" providerId="LiveId" clId="{AFCCB80A-5095-4171-8B8A-6933F29B0BF0}" dt="2018-09-17T06:53:16.308" v="2436" actId="13822"/>
          <ac:spMkLst>
            <pc:docMk/>
            <pc:sldMk cId="3800914660" sldId="284"/>
            <ac:spMk id="12" creationId="{CC2913EF-39BB-487E-BEE7-C54B59F1B5FB}"/>
          </ac:spMkLst>
        </pc:spChg>
        <pc:spChg chg="add mod">
          <ac:chgData name="Tuan Kingcean" userId="b8d19f42bb52961b" providerId="LiveId" clId="{AFCCB80A-5095-4171-8B8A-6933F29B0BF0}" dt="2018-09-17T06:53:16.308" v="2436" actId="13822"/>
          <ac:spMkLst>
            <pc:docMk/>
            <pc:sldMk cId="3800914660" sldId="284"/>
            <ac:spMk id="13" creationId="{434E13B6-E9A9-4B29-AB8C-A22809EFE4F8}"/>
          </ac:spMkLst>
        </pc:spChg>
        <pc:spChg chg="add mod">
          <ac:chgData name="Tuan Kingcean" userId="b8d19f42bb52961b" providerId="LiveId" clId="{AFCCB80A-5095-4171-8B8A-6933F29B0BF0}" dt="2018-09-17T06:52:59.465" v="2435" actId="207"/>
          <ac:spMkLst>
            <pc:docMk/>
            <pc:sldMk cId="3800914660" sldId="284"/>
            <ac:spMk id="14" creationId="{3B0510CF-A8F8-43A7-B86B-D60012F2D644}"/>
          </ac:spMkLst>
        </pc:spChg>
        <pc:spChg chg="add mod">
          <ac:chgData name="Tuan Kingcean" userId="b8d19f42bb52961b" providerId="LiveId" clId="{AFCCB80A-5095-4171-8B8A-6933F29B0BF0}" dt="2018-09-17T06:52:31.611" v="2431" actId="207"/>
          <ac:spMkLst>
            <pc:docMk/>
            <pc:sldMk cId="3800914660" sldId="284"/>
            <ac:spMk id="15" creationId="{6DF8FEA3-2CEE-43DF-B9F6-8DD497D967C3}"/>
          </ac:spMkLst>
        </pc:spChg>
        <pc:spChg chg="add mod">
          <ac:chgData name="Tuan Kingcean" userId="b8d19f42bb52961b" providerId="LiveId" clId="{AFCCB80A-5095-4171-8B8A-6933F29B0BF0}" dt="2018-09-17T06:55:11.925" v="2461" actId="14100"/>
          <ac:spMkLst>
            <pc:docMk/>
            <pc:sldMk cId="3800914660" sldId="284"/>
            <ac:spMk id="16" creationId="{60430C25-1C46-4585-AFDA-745CF66F95BE}"/>
          </ac:spMkLst>
        </pc:spChg>
        <pc:spChg chg="add mod">
          <ac:chgData name="Tuan Kingcean" userId="b8d19f42bb52961b" providerId="LiveId" clId="{AFCCB80A-5095-4171-8B8A-6933F29B0BF0}" dt="2018-09-17T06:52:59.465" v="2435" actId="207"/>
          <ac:spMkLst>
            <pc:docMk/>
            <pc:sldMk cId="3800914660" sldId="284"/>
            <ac:spMk id="17" creationId="{551032F1-0040-4014-BCF3-FB90A893D244}"/>
          </ac:spMkLst>
        </pc:spChg>
        <pc:spChg chg="add mod">
          <ac:chgData name="Tuan Kingcean" userId="b8d19f42bb52961b" providerId="LiveId" clId="{AFCCB80A-5095-4171-8B8A-6933F29B0BF0}" dt="2018-09-17T06:55:14.571" v="2462" actId="1076"/>
          <ac:spMkLst>
            <pc:docMk/>
            <pc:sldMk cId="3800914660" sldId="284"/>
            <ac:spMk id="18" creationId="{77D1F881-7C8B-484E-834C-B263828EF821}"/>
          </ac:spMkLst>
        </pc:spChg>
        <pc:spChg chg="add mod">
          <ac:chgData name="Tuan Kingcean" userId="b8d19f42bb52961b" providerId="LiveId" clId="{AFCCB80A-5095-4171-8B8A-6933F29B0BF0}" dt="2018-09-17T06:55:17.273" v="2463" actId="1076"/>
          <ac:spMkLst>
            <pc:docMk/>
            <pc:sldMk cId="3800914660" sldId="284"/>
            <ac:spMk id="19" creationId="{DE737E4B-5623-4BBF-8A6E-78E76366EF0B}"/>
          </ac:spMkLst>
        </pc:spChg>
        <pc:spChg chg="add mod">
          <ac:chgData name="Tuan Kingcean" userId="b8d19f42bb52961b" providerId="LiveId" clId="{AFCCB80A-5095-4171-8B8A-6933F29B0BF0}" dt="2018-09-17T06:55:20.116" v="2464" actId="1076"/>
          <ac:spMkLst>
            <pc:docMk/>
            <pc:sldMk cId="3800914660" sldId="284"/>
            <ac:spMk id="20" creationId="{F560626C-8B69-43C4-93E4-F974FCEF99F6}"/>
          </ac:spMkLst>
        </pc:spChg>
        <pc:spChg chg="add mod">
          <ac:chgData name="Tuan Kingcean" userId="b8d19f42bb52961b" providerId="LiveId" clId="{AFCCB80A-5095-4171-8B8A-6933F29B0BF0}" dt="2018-09-17T06:54:33.866" v="2446" actId="14100"/>
          <ac:spMkLst>
            <pc:docMk/>
            <pc:sldMk cId="3800914660" sldId="284"/>
            <ac:spMk id="21" creationId="{413D929D-24F6-4D6E-BDF2-979505FF0265}"/>
          </ac:spMkLst>
        </pc:spChg>
        <pc:spChg chg="add mod">
          <ac:chgData name="Tuan Kingcean" userId="b8d19f42bb52961b" providerId="LiveId" clId="{AFCCB80A-5095-4171-8B8A-6933F29B0BF0}" dt="2018-09-17T06:54:40.083" v="2447" actId="14100"/>
          <ac:spMkLst>
            <pc:docMk/>
            <pc:sldMk cId="3800914660" sldId="284"/>
            <ac:spMk id="22" creationId="{206990D8-167F-433C-8314-F9741823D266}"/>
          </ac:spMkLst>
        </pc:spChg>
        <pc:spChg chg="add del mod">
          <ac:chgData name="Tuan Kingcean" userId="b8d19f42bb52961b" providerId="LiveId" clId="{AFCCB80A-5095-4171-8B8A-6933F29B0BF0}" dt="2018-09-17T06:54:26.789" v="2442" actId="478"/>
          <ac:spMkLst>
            <pc:docMk/>
            <pc:sldMk cId="3800914660" sldId="284"/>
            <ac:spMk id="23" creationId="{B70C3501-0D20-4C6F-BEFD-B3217C65D265}"/>
          </ac:spMkLst>
        </pc:spChg>
        <pc:spChg chg="add mod">
          <ac:chgData name="Tuan Kingcean" userId="b8d19f42bb52961b" providerId="LiveId" clId="{AFCCB80A-5095-4171-8B8A-6933F29B0BF0}" dt="2018-09-17T06:54:43.191" v="2448" actId="1076"/>
          <ac:spMkLst>
            <pc:docMk/>
            <pc:sldMk cId="3800914660" sldId="284"/>
            <ac:spMk id="24" creationId="{65B0E7C1-FB35-4051-BA11-330099FA6FF7}"/>
          </ac:spMkLst>
        </pc:spChg>
        <pc:spChg chg="add">
          <ac:chgData name="Tuan Kingcean" userId="b8d19f42bb52961b" providerId="LiveId" clId="{AFCCB80A-5095-4171-8B8A-6933F29B0BF0}" dt="2018-09-17T06:52:16.309" v="2430" actId="20577"/>
          <ac:spMkLst>
            <pc:docMk/>
            <pc:sldMk cId="3800914660" sldId="284"/>
            <ac:spMk id="25" creationId="{71A4D98B-2091-4407-8B16-07659A9AC7C2}"/>
          </ac:spMkLst>
        </pc:spChg>
        <pc:spChg chg="add mod">
          <ac:chgData name="Tuan Kingcean" userId="b8d19f42bb52961b" providerId="LiveId" clId="{AFCCB80A-5095-4171-8B8A-6933F29B0BF0}" dt="2018-09-17T06:56:09.064" v="2476" actId="1076"/>
          <ac:spMkLst>
            <pc:docMk/>
            <pc:sldMk cId="3800914660" sldId="284"/>
            <ac:spMk id="26" creationId="{11D814D0-B6EE-45EC-A130-FD56BF1DFABD}"/>
          </ac:spMkLst>
        </pc:spChg>
        <pc:spChg chg="add mod">
          <ac:chgData name="Tuan Kingcean" userId="b8d19f42bb52961b" providerId="LiveId" clId="{AFCCB80A-5095-4171-8B8A-6933F29B0BF0}" dt="2018-09-17T06:56:04.222" v="2475" actId="1076"/>
          <ac:spMkLst>
            <pc:docMk/>
            <pc:sldMk cId="3800914660" sldId="284"/>
            <ac:spMk id="27" creationId="{5AD3B624-F078-4FC9-B07E-F317F614EF61}"/>
          </ac:spMkLst>
        </pc:spChg>
        <pc:spChg chg="add mod">
          <ac:chgData name="Tuan Kingcean" userId="b8d19f42bb52961b" providerId="LiveId" clId="{AFCCB80A-5095-4171-8B8A-6933F29B0BF0}" dt="2018-09-17T06:55:56.990" v="2474" actId="1076"/>
          <ac:spMkLst>
            <pc:docMk/>
            <pc:sldMk cId="3800914660" sldId="284"/>
            <ac:spMk id="28" creationId="{CBEA878B-6B27-466E-94DB-3199EC8EA254}"/>
          </ac:spMkLst>
        </pc:spChg>
        <pc:picChg chg="add">
          <ac:chgData name="Tuan Kingcean" userId="b8d19f42bb52961b" providerId="LiveId" clId="{AFCCB80A-5095-4171-8B8A-6933F29B0BF0}" dt="2018-09-17T06:52:16.309" v="2430" actId="20577"/>
          <ac:picMkLst>
            <pc:docMk/>
            <pc:sldMk cId="3800914660" sldId="284"/>
            <ac:picMk id="7" creationId="{56A8BFA4-476F-41E2-B797-1DAEF82C9BAA}"/>
          </ac:picMkLst>
        </pc:picChg>
        <pc:cxnChg chg="add mod">
          <ac:chgData name="Tuan Kingcean" userId="b8d19f42bb52961b" providerId="LiveId" clId="{AFCCB80A-5095-4171-8B8A-6933F29B0BF0}" dt="2018-09-17T06:52:36.255" v="2432" actId="208"/>
          <ac:cxnSpMkLst>
            <pc:docMk/>
            <pc:sldMk cId="3800914660" sldId="284"/>
            <ac:cxnSpMk id="8" creationId="{565755A7-0749-4F6D-8220-7CF8C0E4E093}"/>
          </ac:cxnSpMkLst>
        </pc:cxnChg>
      </pc:sldChg>
      <pc:sldChg chg="addSp delSp modSp add ord modNotesTx">
        <pc:chgData name="Tuan Kingcean" userId="b8d19f42bb52961b" providerId="LiveId" clId="{AFCCB80A-5095-4171-8B8A-6933F29B0BF0}" dt="2018-09-17T08:58:34.256" v="5597" actId="20577"/>
        <pc:sldMkLst>
          <pc:docMk/>
          <pc:sldMk cId="2777228381" sldId="285"/>
        </pc:sldMkLst>
        <pc:spChg chg="mod">
          <ac:chgData name="Tuan Kingcean" userId="b8d19f42bb52961b" providerId="LiveId" clId="{AFCCB80A-5095-4171-8B8A-6933F29B0BF0}" dt="2018-09-17T07:06:19.257" v="2718" actId="20577"/>
          <ac:spMkLst>
            <pc:docMk/>
            <pc:sldMk cId="2777228381" sldId="285"/>
            <ac:spMk id="2" creationId="{BBE0B752-CDCD-4C72-BFE6-80EDB63F3F4C}"/>
          </ac:spMkLst>
        </pc:spChg>
        <pc:spChg chg="del">
          <ac:chgData name="Tuan Kingcean" userId="b8d19f42bb52961b" providerId="LiveId" clId="{AFCCB80A-5095-4171-8B8A-6933F29B0BF0}" dt="2018-09-17T07:02:15.618" v="2584" actId="478"/>
          <ac:spMkLst>
            <pc:docMk/>
            <pc:sldMk cId="2777228381" sldId="285"/>
            <ac:spMk id="3" creationId="{EDC1D579-E382-4A38-9888-817C86110FE5}"/>
          </ac:spMkLst>
        </pc:spChg>
        <pc:spChg chg="add del">
          <ac:chgData name="Tuan Kingcean" userId="b8d19f42bb52961b" providerId="LiveId" clId="{AFCCB80A-5095-4171-8B8A-6933F29B0BF0}" dt="2018-09-17T07:02:24.281" v="2587" actId="20577"/>
          <ac:spMkLst>
            <pc:docMk/>
            <pc:sldMk cId="2777228381" sldId="285"/>
            <ac:spMk id="66" creationId="{8A5164A0-11BF-48DD-9E0C-C80D2A42D269}"/>
          </ac:spMkLst>
        </pc:spChg>
        <pc:spChg chg="add del">
          <ac:chgData name="Tuan Kingcean" userId="b8d19f42bb52961b" providerId="LiveId" clId="{AFCCB80A-5095-4171-8B8A-6933F29B0BF0}" dt="2018-09-17T07:02:24.281" v="2587" actId="20577"/>
          <ac:spMkLst>
            <pc:docMk/>
            <pc:sldMk cId="2777228381" sldId="285"/>
            <ac:spMk id="69" creationId="{44AEC2A3-D1C4-436D-999F-266EFC101FF3}"/>
          </ac:spMkLst>
        </pc:spChg>
        <pc:spChg chg="add del">
          <ac:chgData name="Tuan Kingcean" userId="b8d19f42bb52961b" providerId="LiveId" clId="{AFCCB80A-5095-4171-8B8A-6933F29B0BF0}" dt="2018-09-17T07:02:24.281" v="2587" actId="20577"/>
          <ac:spMkLst>
            <pc:docMk/>
            <pc:sldMk cId="2777228381" sldId="285"/>
            <ac:spMk id="71" creationId="{475C60EA-C663-4068-8042-5224315EDFEC}"/>
          </ac:spMkLst>
        </pc:spChg>
        <pc:spChg chg="add del">
          <ac:chgData name="Tuan Kingcean" userId="b8d19f42bb52961b" providerId="LiveId" clId="{AFCCB80A-5095-4171-8B8A-6933F29B0BF0}" dt="2018-09-17T07:02:24.281" v="2587" actId="20577"/>
          <ac:spMkLst>
            <pc:docMk/>
            <pc:sldMk cId="2777228381" sldId="285"/>
            <ac:spMk id="72" creationId="{A30E537F-7957-41B8-B17D-0378071BD751}"/>
          </ac:spMkLst>
        </pc:spChg>
        <pc:spChg chg="add del">
          <ac:chgData name="Tuan Kingcean" userId="b8d19f42bb52961b" providerId="LiveId" clId="{AFCCB80A-5095-4171-8B8A-6933F29B0BF0}" dt="2018-09-17T07:02:24.281" v="2587" actId="20577"/>
          <ac:spMkLst>
            <pc:docMk/>
            <pc:sldMk cId="2777228381" sldId="285"/>
            <ac:spMk id="73" creationId="{97468199-A428-4447-92F8-7B4AC12A9695}"/>
          </ac:spMkLst>
        </pc:spChg>
        <pc:spChg chg="add del">
          <ac:chgData name="Tuan Kingcean" userId="b8d19f42bb52961b" providerId="LiveId" clId="{AFCCB80A-5095-4171-8B8A-6933F29B0BF0}" dt="2018-09-17T07:02:24.281" v="2587" actId="20577"/>
          <ac:spMkLst>
            <pc:docMk/>
            <pc:sldMk cId="2777228381" sldId="285"/>
            <ac:spMk id="81" creationId="{8B33198E-4981-42EB-8A11-21624DCDA808}"/>
          </ac:spMkLst>
        </pc:spChg>
        <pc:spChg chg="add">
          <ac:chgData name="Tuan Kingcean" userId="b8d19f42bb52961b" providerId="LiveId" clId="{AFCCB80A-5095-4171-8B8A-6933F29B0BF0}" dt="2018-09-17T07:02:24.328" v="2588" actId="20577"/>
          <ac:spMkLst>
            <pc:docMk/>
            <pc:sldMk cId="2777228381" sldId="285"/>
            <ac:spMk id="145" creationId="{90FC8058-152E-439D-9FB9-C24C7EAB5607}"/>
          </ac:spMkLst>
        </pc:spChg>
        <pc:spChg chg="add">
          <ac:chgData name="Tuan Kingcean" userId="b8d19f42bb52961b" providerId="LiveId" clId="{AFCCB80A-5095-4171-8B8A-6933F29B0BF0}" dt="2018-09-17T07:02:24.328" v="2588" actId="20577"/>
          <ac:spMkLst>
            <pc:docMk/>
            <pc:sldMk cId="2777228381" sldId="285"/>
            <ac:spMk id="148" creationId="{98FED2D1-C0CC-4405-9A0E-73720F1E8CD6}"/>
          </ac:spMkLst>
        </pc:spChg>
        <pc:spChg chg="add">
          <ac:chgData name="Tuan Kingcean" userId="b8d19f42bb52961b" providerId="LiveId" clId="{AFCCB80A-5095-4171-8B8A-6933F29B0BF0}" dt="2018-09-17T07:02:24.328" v="2588" actId="20577"/>
          <ac:spMkLst>
            <pc:docMk/>
            <pc:sldMk cId="2777228381" sldId="285"/>
            <ac:spMk id="150" creationId="{BB5FE63A-B9C1-40EE-A958-045314D90653}"/>
          </ac:spMkLst>
        </pc:spChg>
        <pc:spChg chg="add">
          <ac:chgData name="Tuan Kingcean" userId="b8d19f42bb52961b" providerId="LiveId" clId="{AFCCB80A-5095-4171-8B8A-6933F29B0BF0}" dt="2018-09-17T07:02:24.328" v="2588" actId="20577"/>
          <ac:spMkLst>
            <pc:docMk/>
            <pc:sldMk cId="2777228381" sldId="285"/>
            <ac:spMk id="151" creationId="{C9EE2E1F-1D09-4C13-A91F-A7DA938CBFA7}"/>
          </ac:spMkLst>
        </pc:spChg>
        <pc:spChg chg="add">
          <ac:chgData name="Tuan Kingcean" userId="b8d19f42bb52961b" providerId="LiveId" clId="{AFCCB80A-5095-4171-8B8A-6933F29B0BF0}" dt="2018-09-17T07:02:24.328" v="2588" actId="20577"/>
          <ac:spMkLst>
            <pc:docMk/>
            <pc:sldMk cId="2777228381" sldId="285"/>
            <ac:spMk id="152" creationId="{514E13E4-21AA-4F4F-A7EB-9957EFC480B8}"/>
          </ac:spMkLst>
        </pc:spChg>
        <pc:spChg chg="add">
          <ac:chgData name="Tuan Kingcean" userId="b8d19f42bb52961b" providerId="LiveId" clId="{AFCCB80A-5095-4171-8B8A-6933F29B0BF0}" dt="2018-09-17T07:02:24.328" v="2588" actId="20577"/>
          <ac:spMkLst>
            <pc:docMk/>
            <pc:sldMk cId="2777228381" sldId="285"/>
            <ac:spMk id="160" creationId="{36AABC99-2A8F-4AC5-AA3E-9CE3236B4124}"/>
          </ac:spMkLst>
        </pc:spChg>
        <pc:grpChg chg="add del">
          <ac:chgData name="Tuan Kingcean" userId="b8d19f42bb52961b" providerId="LiveId" clId="{AFCCB80A-5095-4171-8B8A-6933F29B0BF0}" dt="2018-09-17T07:02:24.281" v="2587" actId="20577"/>
          <ac:grpSpMkLst>
            <pc:docMk/>
            <pc:sldMk cId="2777228381" sldId="285"/>
            <ac:grpSpMk id="4" creationId="{0C02B70B-E7BF-421E-AFF3-8DA7F6471772}"/>
          </ac:grpSpMkLst>
        </pc:grpChg>
        <pc:grpChg chg="add del">
          <ac:chgData name="Tuan Kingcean" userId="b8d19f42bb52961b" providerId="LiveId" clId="{AFCCB80A-5095-4171-8B8A-6933F29B0BF0}" dt="2018-09-17T07:02:24.281" v="2587" actId="20577"/>
          <ac:grpSpMkLst>
            <pc:docMk/>
            <pc:sldMk cId="2777228381" sldId="285"/>
            <ac:grpSpMk id="14" creationId="{E14BEC96-A034-46B2-9798-F01ECE761CB3}"/>
          </ac:grpSpMkLst>
        </pc:grpChg>
        <pc:grpChg chg="add del">
          <ac:chgData name="Tuan Kingcean" userId="b8d19f42bb52961b" providerId="LiveId" clId="{AFCCB80A-5095-4171-8B8A-6933F29B0BF0}" dt="2018-09-17T07:02:24.281" v="2587" actId="20577"/>
          <ac:grpSpMkLst>
            <pc:docMk/>
            <pc:sldMk cId="2777228381" sldId="285"/>
            <ac:grpSpMk id="38" creationId="{48C89C66-B318-40EF-A0E5-61167946243E}"/>
          </ac:grpSpMkLst>
        </pc:grpChg>
        <pc:grpChg chg="add del">
          <ac:chgData name="Tuan Kingcean" userId="b8d19f42bb52961b" providerId="LiveId" clId="{AFCCB80A-5095-4171-8B8A-6933F29B0BF0}" dt="2018-09-17T07:02:24.281" v="2587" actId="20577"/>
          <ac:grpSpMkLst>
            <pc:docMk/>
            <pc:sldMk cId="2777228381" sldId="285"/>
            <ac:grpSpMk id="52" creationId="{60CD2946-4E5C-4659-A67D-BB64457137AB}"/>
          </ac:grpSpMkLst>
        </pc:grpChg>
        <pc:grpChg chg="add del">
          <ac:chgData name="Tuan Kingcean" userId="b8d19f42bb52961b" providerId="LiveId" clId="{AFCCB80A-5095-4171-8B8A-6933F29B0BF0}" dt="2018-09-17T07:02:24.281" v="2587" actId="20577"/>
          <ac:grpSpMkLst>
            <pc:docMk/>
            <pc:sldMk cId="2777228381" sldId="285"/>
            <ac:grpSpMk id="74" creationId="{19F8E855-E329-452C-9B7C-8B68CB719C09}"/>
          </ac:grpSpMkLst>
        </pc:grpChg>
        <pc:grpChg chg="add">
          <ac:chgData name="Tuan Kingcean" userId="b8d19f42bb52961b" providerId="LiveId" clId="{AFCCB80A-5095-4171-8B8A-6933F29B0BF0}" dt="2018-09-17T07:02:24.328" v="2588" actId="20577"/>
          <ac:grpSpMkLst>
            <pc:docMk/>
            <pc:sldMk cId="2777228381" sldId="285"/>
            <ac:grpSpMk id="83" creationId="{101AFEB7-769B-4DAB-9F30-4571B29B44BA}"/>
          </ac:grpSpMkLst>
        </pc:grpChg>
        <pc:grpChg chg="add">
          <ac:chgData name="Tuan Kingcean" userId="b8d19f42bb52961b" providerId="LiveId" clId="{AFCCB80A-5095-4171-8B8A-6933F29B0BF0}" dt="2018-09-17T07:02:24.328" v="2588" actId="20577"/>
          <ac:grpSpMkLst>
            <pc:docMk/>
            <pc:sldMk cId="2777228381" sldId="285"/>
            <ac:grpSpMk id="93" creationId="{BE15BB38-8531-4421-8C61-A1D2B7E42F16}"/>
          </ac:grpSpMkLst>
        </pc:grpChg>
        <pc:grpChg chg="add">
          <ac:chgData name="Tuan Kingcean" userId="b8d19f42bb52961b" providerId="LiveId" clId="{AFCCB80A-5095-4171-8B8A-6933F29B0BF0}" dt="2018-09-17T07:02:24.328" v="2588" actId="20577"/>
          <ac:grpSpMkLst>
            <pc:docMk/>
            <pc:sldMk cId="2777228381" sldId="285"/>
            <ac:grpSpMk id="117" creationId="{6CD209DE-5048-4998-8A54-9FC0AB66B491}"/>
          </ac:grpSpMkLst>
        </pc:grpChg>
        <pc:grpChg chg="add">
          <ac:chgData name="Tuan Kingcean" userId="b8d19f42bb52961b" providerId="LiveId" clId="{AFCCB80A-5095-4171-8B8A-6933F29B0BF0}" dt="2018-09-17T07:02:24.328" v="2588" actId="20577"/>
          <ac:grpSpMkLst>
            <pc:docMk/>
            <pc:sldMk cId="2777228381" sldId="285"/>
            <ac:grpSpMk id="131" creationId="{C5E0085B-846B-401B-9185-C9A46A937F0B}"/>
          </ac:grpSpMkLst>
        </pc:grpChg>
        <pc:grpChg chg="add">
          <ac:chgData name="Tuan Kingcean" userId="b8d19f42bb52961b" providerId="LiveId" clId="{AFCCB80A-5095-4171-8B8A-6933F29B0BF0}" dt="2018-09-17T07:02:24.328" v="2588" actId="20577"/>
          <ac:grpSpMkLst>
            <pc:docMk/>
            <pc:sldMk cId="2777228381" sldId="285"/>
            <ac:grpSpMk id="153" creationId="{764A0AB4-5DB4-4B34-A9AB-3F7D43224FB0}"/>
          </ac:grpSpMkLst>
        </pc:grpChg>
        <pc:cxnChg chg="add del">
          <ac:chgData name="Tuan Kingcean" userId="b8d19f42bb52961b" providerId="LiveId" clId="{AFCCB80A-5095-4171-8B8A-6933F29B0BF0}" dt="2018-09-17T07:02:24.281" v="2587" actId="20577"/>
          <ac:cxnSpMkLst>
            <pc:docMk/>
            <pc:sldMk cId="2777228381" sldId="285"/>
            <ac:cxnSpMk id="67" creationId="{FB8C8A74-0D7C-45F1-A83E-612E64873496}"/>
          </ac:cxnSpMkLst>
        </pc:cxnChg>
        <pc:cxnChg chg="add del">
          <ac:chgData name="Tuan Kingcean" userId="b8d19f42bb52961b" providerId="LiveId" clId="{AFCCB80A-5095-4171-8B8A-6933F29B0BF0}" dt="2018-09-17T07:02:24.281" v="2587" actId="20577"/>
          <ac:cxnSpMkLst>
            <pc:docMk/>
            <pc:sldMk cId="2777228381" sldId="285"/>
            <ac:cxnSpMk id="68" creationId="{594ED8CB-F676-4A0C-9E82-39D08D6E2762}"/>
          </ac:cxnSpMkLst>
        </pc:cxnChg>
        <pc:cxnChg chg="add del">
          <ac:chgData name="Tuan Kingcean" userId="b8d19f42bb52961b" providerId="LiveId" clId="{AFCCB80A-5095-4171-8B8A-6933F29B0BF0}" dt="2018-09-17T07:02:24.281" v="2587" actId="20577"/>
          <ac:cxnSpMkLst>
            <pc:docMk/>
            <pc:sldMk cId="2777228381" sldId="285"/>
            <ac:cxnSpMk id="70" creationId="{E530FE87-D0B3-4716-9D42-280052EA8B1B}"/>
          </ac:cxnSpMkLst>
        </pc:cxnChg>
        <pc:cxnChg chg="add del">
          <ac:chgData name="Tuan Kingcean" userId="b8d19f42bb52961b" providerId="LiveId" clId="{AFCCB80A-5095-4171-8B8A-6933F29B0BF0}" dt="2018-09-17T07:02:24.281" v="2587" actId="20577"/>
          <ac:cxnSpMkLst>
            <pc:docMk/>
            <pc:sldMk cId="2777228381" sldId="285"/>
            <ac:cxnSpMk id="82" creationId="{3103AD41-7F9D-44BE-9A64-A8DF89B1D13D}"/>
          </ac:cxnSpMkLst>
        </pc:cxnChg>
        <pc:cxnChg chg="add">
          <ac:chgData name="Tuan Kingcean" userId="b8d19f42bb52961b" providerId="LiveId" clId="{AFCCB80A-5095-4171-8B8A-6933F29B0BF0}" dt="2018-09-17T07:02:24.328" v="2588" actId="20577"/>
          <ac:cxnSpMkLst>
            <pc:docMk/>
            <pc:sldMk cId="2777228381" sldId="285"/>
            <ac:cxnSpMk id="146" creationId="{4FC83C35-0FCA-4F52-97E2-E38F7A1AB164}"/>
          </ac:cxnSpMkLst>
        </pc:cxnChg>
        <pc:cxnChg chg="add">
          <ac:chgData name="Tuan Kingcean" userId="b8d19f42bb52961b" providerId="LiveId" clId="{AFCCB80A-5095-4171-8B8A-6933F29B0BF0}" dt="2018-09-17T07:02:24.328" v="2588" actId="20577"/>
          <ac:cxnSpMkLst>
            <pc:docMk/>
            <pc:sldMk cId="2777228381" sldId="285"/>
            <ac:cxnSpMk id="147" creationId="{2B162868-9FDA-43A0-9422-B318DD99E223}"/>
          </ac:cxnSpMkLst>
        </pc:cxnChg>
        <pc:cxnChg chg="add">
          <ac:chgData name="Tuan Kingcean" userId="b8d19f42bb52961b" providerId="LiveId" clId="{AFCCB80A-5095-4171-8B8A-6933F29B0BF0}" dt="2018-09-17T07:02:24.328" v="2588" actId="20577"/>
          <ac:cxnSpMkLst>
            <pc:docMk/>
            <pc:sldMk cId="2777228381" sldId="285"/>
            <ac:cxnSpMk id="149" creationId="{FB69A13F-5B6E-4E25-96C2-9A1A5B625706}"/>
          </ac:cxnSpMkLst>
        </pc:cxnChg>
        <pc:cxnChg chg="add">
          <ac:chgData name="Tuan Kingcean" userId="b8d19f42bb52961b" providerId="LiveId" clId="{AFCCB80A-5095-4171-8B8A-6933F29B0BF0}" dt="2018-09-17T07:02:24.328" v="2588" actId="20577"/>
          <ac:cxnSpMkLst>
            <pc:docMk/>
            <pc:sldMk cId="2777228381" sldId="285"/>
            <ac:cxnSpMk id="161" creationId="{51C5A0DB-27DB-4C57-8287-874FA548C24F}"/>
          </ac:cxnSpMkLst>
        </pc:cxnChg>
      </pc:sldChg>
      <pc:sldChg chg="addSp delSp modSp add modNotesTx">
        <pc:chgData name="Tuan Kingcean" userId="b8d19f42bb52961b" providerId="LiveId" clId="{AFCCB80A-5095-4171-8B8A-6933F29B0BF0}" dt="2018-09-17T09:02:35.129" v="5720" actId="20577"/>
        <pc:sldMkLst>
          <pc:docMk/>
          <pc:sldMk cId="383831569" sldId="286"/>
        </pc:sldMkLst>
        <pc:spChg chg="mod">
          <ac:chgData name="Tuan Kingcean" userId="b8d19f42bb52961b" providerId="LiveId" clId="{AFCCB80A-5095-4171-8B8A-6933F29B0BF0}" dt="2018-09-17T06:57:13.547" v="2497" actId="113"/>
          <ac:spMkLst>
            <pc:docMk/>
            <pc:sldMk cId="383831569" sldId="286"/>
            <ac:spMk id="2" creationId="{30EC19FB-ADC9-414E-808E-07F03105D1C7}"/>
          </ac:spMkLst>
        </pc:spChg>
        <pc:spChg chg="del">
          <ac:chgData name="Tuan Kingcean" userId="b8d19f42bb52961b" providerId="LiveId" clId="{AFCCB80A-5095-4171-8B8A-6933F29B0BF0}" dt="2018-09-17T06:57:15.203" v="2498" actId="478"/>
          <ac:spMkLst>
            <pc:docMk/>
            <pc:sldMk cId="383831569" sldId="286"/>
            <ac:spMk id="3" creationId="{56E09AE9-8BE4-4152-9569-70EB0C505AA4}"/>
          </ac:spMkLst>
        </pc:spChg>
        <pc:spChg chg="mod">
          <ac:chgData name="Tuan Kingcean" userId="b8d19f42bb52961b" providerId="LiveId" clId="{AFCCB80A-5095-4171-8B8A-6933F29B0BF0}" dt="2018-09-17T06:57:39.405" v="2502" actId="208"/>
          <ac:spMkLst>
            <pc:docMk/>
            <pc:sldMk cId="383831569" sldId="286"/>
            <ac:spMk id="5" creationId="{B05B347A-7973-4AE3-A855-7A7316742882}"/>
          </ac:spMkLst>
        </pc:spChg>
        <pc:spChg chg="mod">
          <ac:chgData name="Tuan Kingcean" userId="b8d19f42bb52961b" providerId="LiveId" clId="{AFCCB80A-5095-4171-8B8A-6933F29B0BF0}" dt="2018-09-17T06:57:36.250" v="2501" actId="207"/>
          <ac:spMkLst>
            <pc:docMk/>
            <pc:sldMk cId="383831569" sldId="286"/>
            <ac:spMk id="6" creationId="{A5765C98-EF2F-4B68-878D-D8B877E60348}"/>
          </ac:spMkLst>
        </pc:spChg>
        <pc:spChg chg="add mod">
          <ac:chgData name="Tuan Kingcean" userId="b8d19f42bb52961b" providerId="LiveId" clId="{AFCCB80A-5095-4171-8B8A-6933F29B0BF0}" dt="2018-09-17T06:57:49.337" v="2503" actId="13822"/>
          <ac:spMkLst>
            <pc:docMk/>
            <pc:sldMk cId="383831569" sldId="286"/>
            <ac:spMk id="8" creationId="{D5350288-2F8C-46DE-9816-960DD4F98DA6}"/>
          </ac:spMkLst>
        </pc:spChg>
        <pc:spChg chg="add mod">
          <ac:chgData name="Tuan Kingcean" userId="b8d19f42bb52961b" providerId="LiveId" clId="{AFCCB80A-5095-4171-8B8A-6933F29B0BF0}" dt="2018-09-17T06:57:49.337" v="2503" actId="13822"/>
          <ac:spMkLst>
            <pc:docMk/>
            <pc:sldMk cId="383831569" sldId="286"/>
            <ac:spMk id="12" creationId="{AA8808C0-1E19-485A-A1E4-DA037FA6D23E}"/>
          </ac:spMkLst>
        </pc:spChg>
        <pc:spChg chg="add">
          <ac:chgData name="Tuan Kingcean" userId="b8d19f42bb52961b" providerId="LiveId" clId="{AFCCB80A-5095-4171-8B8A-6933F29B0BF0}" dt="2018-09-17T06:57:21.327" v="2499" actId="20577"/>
          <ac:spMkLst>
            <pc:docMk/>
            <pc:sldMk cId="383831569" sldId="286"/>
            <ac:spMk id="13" creationId="{A9CAB168-E1C7-49FA-82D7-7286C201499F}"/>
          </ac:spMkLst>
        </pc:spChg>
        <pc:spChg chg="add">
          <ac:chgData name="Tuan Kingcean" userId="b8d19f42bb52961b" providerId="LiveId" clId="{AFCCB80A-5095-4171-8B8A-6933F29B0BF0}" dt="2018-09-17T06:57:21.327" v="2499" actId="20577"/>
          <ac:spMkLst>
            <pc:docMk/>
            <pc:sldMk cId="383831569" sldId="286"/>
            <ac:spMk id="14" creationId="{850E387D-13FB-4C7F-A3B9-2FF5B8221617}"/>
          </ac:spMkLst>
        </pc:spChg>
        <pc:spChg chg="add">
          <ac:chgData name="Tuan Kingcean" userId="b8d19f42bb52961b" providerId="LiveId" clId="{AFCCB80A-5095-4171-8B8A-6933F29B0BF0}" dt="2018-09-17T06:57:21.327" v="2499" actId="20577"/>
          <ac:spMkLst>
            <pc:docMk/>
            <pc:sldMk cId="383831569" sldId="286"/>
            <ac:spMk id="15" creationId="{74FC9B57-120B-4A03-B295-5DE1F733631B}"/>
          </ac:spMkLst>
        </pc:spChg>
        <pc:spChg chg="add">
          <ac:chgData name="Tuan Kingcean" userId="b8d19f42bb52961b" providerId="LiveId" clId="{AFCCB80A-5095-4171-8B8A-6933F29B0BF0}" dt="2018-09-17T06:57:21.327" v="2499" actId="20577"/>
          <ac:spMkLst>
            <pc:docMk/>
            <pc:sldMk cId="383831569" sldId="286"/>
            <ac:spMk id="16" creationId="{8EB669D8-5094-4BED-9707-7E72091C4CFE}"/>
          </ac:spMkLst>
        </pc:spChg>
        <pc:spChg chg="add">
          <ac:chgData name="Tuan Kingcean" userId="b8d19f42bb52961b" providerId="LiveId" clId="{AFCCB80A-5095-4171-8B8A-6933F29B0BF0}" dt="2018-09-17T06:57:21.327" v="2499" actId="20577"/>
          <ac:spMkLst>
            <pc:docMk/>
            <pc:sldMk cId="383831569" sldId="286"/>
            <ac:spMk id="17" creationId="{8005BD8D-DABA-4630-88F1-134CB1BBF3B4}"/>
          </ac:spMkLst>
        </pc:spChg>
        <pc:spChg chg="add">
          <ac:chgData name="Tuan Kingcean" userId="b8d19f42bb52961b" providerId="LiveId" clId="{AFCCB80A-5095-4171-8B8A-6933F29B0BF0}" dt="2018-09-17T06:57:21.327" v="2499" actId="20577"/>
          <ac:spMkLst>
            <pc:docMk/>
            <pc:sldMk cId="383831569" sldId="286"/>
            <ac:spMk id="18" creationId="{705FB155-F7FE-4B4A-BE31-5AB7C80C00C4}"/>
          </ac:spMkLst>
        </pc:spChg>
        <pc:grpChg chg="add">
          <ac:chgData name="Tuan Kingcean" userId="b8d19f42bb52961b" providerId="LiveId" clId="{AFCCB80A-5095-4171-8B8A-6933F29B0BF0}" dt="2018-09-17T06:57:21.327" v="2499" actId="20577"/>
          <ac:grpSpMkLst>
            <pc:docMk/>
            <pc:sldMk cId="383831569" sldId="286"/>
            <ac:grpSpMk id="4" creationId="{75ABADF4-B74F-4A5F-A06F-515CBECDE9E7}"/>
          </ac:grpSpMkLst>
        </pc:grpChg>
        <pc:grpChg chg="add">
          <ac:chgData name="Tuan Kingcean" userId="b8d19f42bb52961b" providerId="LiveId" clId="{AFCCB80A-5095-4171-8B8A-6933F29B0BF0}" dt="2018-09-17T06:57:21.327" v="2499" actId="20577"/>
          <ac:grpSpMkLst>
            <pc:docMk/>
            <pc:sldMk cId="383831569" sldId="286"/>
            <ac:grpSpMk id="9" creationId="{BC4CA2C1-835E-4B2F-AE87-6BDA8B9DE3AF}"/>
          </ac:grpSpMkLst>
        </pc:grpChg>
        <pc:cxnChg chg="add">
          <ac:chgData name="Tuan Kingcean" userId="b8d19f42bb52961b" providerId="LiveId" clId="{AFCCB80A-5095-4171-8B8A-6933F29B0BF0}" dt="2018-09-17T06:57:21.327" v="2499" actId="20577"/>
          <ac:cxnSpMkLst>
            <pc:docMk/>
            <pc:sldMk cId="383831569" sldId="286"/>
            <ac:cxnSpMk id="19" creationId="{C3EE1A26-6DB2-4CBA-825D-794DC0C7FA51}"/>
          </ac:cxnSpMkLst>
        </pc:cxnChg>
      </pc:sldChg>
      <pc:sldChg chg="addSp delSp modSp add modNotesTx">
        <pc:chgData name="Tuan Kingcean" userId="b8d19f42bb52961b" providerId="LiveId" clId="{AFCCB80A-5095-4171-8B8A-6933F29B0BF0}" dt="2018-09-17T09:02:22.134" v="5719" actId="20577"/>
        <pc:sldMkLst>
          <pc:docMk/>
          <pc:sldMk cId="2196589862" sldId="287"/>
        </pc:sldMkLst>
        <pc:spChg chg="mod">
          <ac:chgData name="Tuan Kingcean" userId="b8d19f42bb52961b" providerId="LiveId" clId="{AFCCB80A-5095-4171-8B8A-6933F29B0BF0}" dt="2018-09-17T06:58:20.883" v="2524" actId="113"/>
          <ac:spMkLst>
            <pc:docMk/>
            <pc:sldMk cId="2196589862" sldId="287"/>
            <ac:spMk id="2" creationId="{BBE0B752-CDCD-4C72-BFE6-80EDB63F3F4C}"/>
          </ac:spMkLst>
        </pc:spChg>
        <pc:spChg chg="del">
          <ac:chgData name="Tuan Kingcean" userId="b8d19f42bb52961b" providerId="LiveId" clId="{AFCCB80A-5095-4171-8B8A-6933F29B0BF0}" dt="2018-09-17T06:58:22.211" v="2525" actId="478"/>
          <ac:spMkLst>
            <pc:docMk/>
            <pc:sldMk cId="2196589862" sldId="287"/>
            <ac:spMk id="3" creationId="{EDC1D579-E382-4A38-9888-817C86110FE5}"/>
          </ac:spMkLst>
        </pc:spChg>
        <pc:spChg chg="add mod">
          <ac:chgData name="Tuan Kingcean" userId="b8d19f42bb52961b" providerId="LiveId" clId="{AFCCB80A-5095-4171-8B8A-6933F29B0BF0}" dt="2018-09-17T06:59:57.146" v="2549" actId="1076"/>
          <ac:spMkLst>
            <pc:docMk/>
            <pc:sldMk cId="2196589862" sldId="287"/>
            <ac:spMk id="4" creationId="{7D7E1282-ADBB-4B29-A698-A78C9E45C093}"/>
          </ac:spMkLst>
        </pc:spChg>
        <pc:spChg chg="add mod">
          <ac:chgData name="Tuan Kingcean" userId="b8d19f42bb52961b" providerId="LiveId" clId="{AFCCB80A-5095-4171-8B8A-6933F29B0BF0}" dt="2018-09-17T06:59:57.146" v="2549" actId="1076"/>
          <ac:spMkLst>
            <pc:docMk/>
            <pc:sldMk cId="2196589862" sldId="287"/>
            <ac:spMk id="5" creationId="{6E31FAA3-3476-42C1-A008-C348438E6CB3}"/>
          </ac:spMkLst>
        </pc:spChg>
        <pc:spChg chg="add mod">
          <ac:chgData name="Tuan Kingcean" userId="b8d19f42bb52961b" providerId="LiveId" clId="{AFCCB80A-5095-4171-8B8A-6933F29B0BF0}" dt="2018-09-17T06:59:57.146" v="2549" actId="1076"/>
          <ac:spMkLst>
            <pc:docMk/>
            <pc:sldMk cId="2196589862" sldId="287"/>
            <ac:spMk id="6" creationId="{C07FC89F-9412-4746-BABC-6B22F302E706}"/>
          </ac:spMkLst>
        </pc:spChg>
        <pc:spChg chg="add mod">
          <ac:chgData name="Tuan Kingcean" userId="b8d19f42bb52961b" providerId="LiveId" clId="{AFCCB80A-5095-4171-8B8A-6933F29B0BF0}" dt="2018-09-17T06:59:57.146" v="2549" actId="1076"/>
          <ac:spMkLst>
            <pc:docMk/>
            <pc:sldMk cId="2196589862" sldId="287"/>
            <ac:spMk id="7" creationId="{DC9CCE49-D738-4264-AFCB-69417833EC05}"/>
          </ac:spMkLst>
        </pc:spChg>
        <pc:spChg chg="add mod">
          <ac:chgData name="Tuan Kingcean" userId="b8d19f42bb52961b" providerId="LiveId" clId="{AFCCB80A-5095-4171-8B8A-6933F29B0BF0}" dt="2018-09-17T06:59:57.146" v="2549" actId="1076"/>
          <ac:spMkLst>
            <pc:docMk/>
            <pc:sldMk cId="2196589862" sldId="287"/>
            <ac:spMk id="8" creationId="{5A93E274-F19A-41F8-9772-EECC7B36159A}"/>
          </ac:spMkLst>
        </pc:spChg>
        <pc:spChg chg="add mod">
          <ac:chgData name="Tuan Kingcean" userId="b8d19f42bb52961b" providerId="LiveId" clId="{AFCCB80A-5095-4171-8B8A-6933F29B0BF0}" dt="2018-09-17T06:59:41.199" v="2540" actId="207"/>
          <ac:spMkLst>
            <pc:docMk/>
            <pc:sldMk cId="2196589862" sldId="287"/>
            <ac:spMk id="9" creationId="{792C53D2-BDCC-4B41-B136-BFA882F257A9}"/>
          </ac:spMkLst>
        </pc:spChg>
        <pc:spChg chg="add mod">
          <ac:chgData name="Tuan Kingcean" userId="b8d19f42bb52961b" providerId="LiveId" clId="{AFCCB80A-5095-4171-8B8A-6933F29B0BF0}" dt="2018-09-17T06:59:49.018" v="2548" actId="20577"/>
          <ac:spMkLst>
            <pc:docMk/>
            <pc:sldMk cId="2196589862" sldId="287"/>
            <ac:spMk id="10" creationId="{0DF9AF51-A350-41FE-83D3-4895F2DB0DC5}"/>
          </ac:spMkLst>
        </pc:spChg>
      </pc:sldChg>
      <pc:sldChg chg="modSp add ord">
        <pc:chgData name="Tuan Kingcean" userId="b8d19f42bb52961b" providerId="LiveId" clId="{AFCCB80A-5095-4171-8B8A-6933F29B0BF0}" dt="2018-09-17T07:00:57.792" v="2556" actId="20577"/>
        <pc:sldMkLst>
          <pc:docMk/>
          <pc:sldMk cId="1092606222" sldId="288"/>
        </pc:sldMkLst>
        <pc:spChg chg="mod">
          <ac:chgData name="Tuan Kingcean" userId="b8d19f42bb52961b" providerId="LiveId" clId="{AFCCB80A-5095-4171-8B8A-6933F29B0BF0}" dt="2018-09-17T07:00:57.792" v="2556" actId="20577"/>
          <ac:spMkLst>
            <pc:docMk/>
            <pc:sldMk cId="1092606222" sldId="288"/>
            <ac:spMk id="12" creationId="{8701150E-67F6-7642-9634-83C2E3F044F7}"/>
          </ac:spMkLst>
        </pc:spChg>
      </pc:sldChg>
      <pc:sldChg chg="addSp delSp modSp add modNotesTx">
        <pc:chgData name="Tuan Kingcean" userId="b8d19f42bb52961b" providerId="LiveId" clId="{AFCCB80A-5095-4171-8B8A-6933F29B0BF0}" dt="2018-09-17T08:58:43.207" v="5598" actId="20577"/>
        <pc:sldMkLst>
          <pc:docMk/>
          <pc:sldMk cId="69123556" sldId="289"/>
        </pc:sldMkLst>
        <pc:spChg chg="mod">
          <ac:chgData name="Tuan Kingcean" userId="b8d19f42bb52961b" providerId="LiveId" clId="{AFCCB80A-5095-4171-8B8A-6933F29B0BF0}" dt="2018-09-17T07:04:05.647" v="2646" actId="20577"/>
          <ac:spMkLst>
            <pc:docMk/>
            <pc:sldMk cId="69123556" sldId="289"/>
            <ac:spMk id="2" creationId="{BBE0B752-CDCD-4C72-BFE6-80EDB63F3F4C}"/>
          </ac:spMkLst>
        </pc:spChg>
        <pc:spChg chg="add">
          <ac:chgData name="Tuan Kingcean" userId="b8d19f42bb52961b" providerId="LiveId" clId="{AFCCB80A-5095-4171-8B8A-6933F29B0BF0}" dt="2018-09-17T07:03:22.299" v="2604" actId="20577"/>
          <ac:spMkLst>
            <pc:docMk/>
            <pc:sldMk cId="69123556" sldId="289"/>
            <ac:spMk id="82" creationId="{19778C26-4340-4F09-BE4B-0FB28BB21A8B}"/>
          </ac:spMkLst>
        </pc:spChg>
        <pc:spChg chg="del">
          <ac:chgData name="Tuan Kingcean" userId="b8d19f42bb52961b" providerId="LiveId" clId="{AFCCB80A-5095-4171-8B8A-6933F29B0BF0}" dt="2018-09-17T07:02:57.317" v="2590" actId="478"/>
          <ac:spMkLst>
            <pc:docMk/>
            <pc:sldMk cId="69123556" sldId="289"/>
            <ac:spMk id="145" creationId="{90FC8058-152E-439D-9FB9-C24C7EAB5607}"/>
          </ac:spMkLst>
        </pc:spChg>
        <pc:spChg chg="del">
          <ac:chgData name="Tuan Kingcean" userId="b8d19f42bb52961b" providerId="LiveId" clId="{AFCCB80A-5095-4171-8B8A-6933F29B0BF0}" dt="2018-09-17T07:02:57.317" v="2590" actId="478"/>
          <ac:spMkLst>
            <pc:docMk/>
            <pc:sldMk cId="69123556" sldId="289"/>
            <ac:spMk id="148" creationId="{98FED2D1-C0CC-4405-9A0E-73720F1E8CD6}"/>
          </ac:spMkLst>
        </pc:spChg>
        <pc:spChg chg="del">
          <ac:chgData name="Tuan Kingcean" userId="b8d19f42bb52961b" providerId="LiveId" clId="{AFCCB80A-5095-4171-8B8A-6933F29B0BF0}" dt="2018-09-17T07:02:57.317" v="2590" actId="478"/>
          <ac:spMkLst>
            <pc:docMk/>
            <pc:sldMk cId="69123556" sldId="289"/>
            <ac:spMk id="150" creationId="{BB5FE63A-B9C1-40EE-A958-045314D90653}"/>
          </ac:spMkLst>
        </pc:spChg>
        <pc:spChg chg="del">
          <ac:chgData name="Tuan Kingcean" userId="b8d19f42bb52961b" providerId="LiveId" clId="{AFCCB80A-5095-4171-8B8A-6933F29B0BF0}" dt="2018-09-17T07:02:57.317" v="2590" actId="478"/>
          <ac:spMkLst>
            <pc:docMk/>
            <pc:sldMk cId="69123556" sldId="289"/>
            <ac:spMk id="151" creationId="{C9EE2E1F-1D09-4C13-A91F-A7DA938CBFA7}"/>
          </ac:spMkLst>
        </pc:spChg>
        <pc:spChg chg="del">
          <ac:chgData name="Tuan Kingcean" userId="b8d19f42bb52961b" providerId="LiveId" clId="{AFCCB80A-5095-4171-8B8A-6933F29B0BF0}" dt="2018-09-17T07:02:57.317" v="2590" actId="478"/>
          <ac:spMkLst>
            <pc:docMk/>
            <pc:sldMk cId="69123556" sldId="289"/>
            <ac:spMk id="152" creationId="{514E13E4-21AA-4F4F-A7EB-9957EFC480B8}"/>
          </ac:spMkLst>
        </pc:spChg>
        <pc:spChg chg="del">
          <ac:chgData name="Tuan Kingcean" userId="b8d19f42bb52961b" providerId="LiveId" clId="{AFCCB80A-5095-4171-8B8A-6933F29B0BF0}" dt="2018-09-17T07:02:57.317" v="2590" actId="478"/>
          <ac:spMkLst>
            <pc:docMk/>
            <pc:sldMk cId="69123556" sldId="289"/>
            <ac:spMk id="160" creationId="{36AABC99-2A8F-4AC5-AA3E-9CE3236B4124}"/>
          </ac:spMkLst>
        </pc:spChg>
        <pc:spChg chg="add">
          <ac:chgData name="Tuan Kingcean" userId="b8d19f42bb52961b" providerId="LiveId" clId="{AFCCB80A-5095-4171-8B8A-6933F29B0BF0}" dt="2018-09-17T07:03:22.299" v="2604" actId="20577"/>
          <ac:spMkLst>
            <pc:docMk/>
            <pc:sldMk cId="69123556" sldId="289"/>
            <ac:spMk id="178" creationId="{E9617345-3AFD-4FDE-87FB-56D8FE0528FF}"/>
          </ac:spMkLst>
        </pc:spChg>
        <pc:spChg chg="add">
          <ac:chgData name="Tuan Kingcean" userId="b8d19f42bb52961b" providerId="LiveId" clId="{AFCCB80A-5095-4171-8B8A-6933F29B0BF0}" dt="2018-09-17T07:03:22.299" v="2604" actId="20577"/>
          <ac:spMkLst>
            <pc:docMk/>
            <pc:sldMk cId="69123556" sldId="289"/>
            <ac:spMk id="241" creationId="{205C2A60-102C-49DE-949B-42C370A2DBB6}"/>
          </ac:spMkLst>
        </pc:spChg>
        <pc:spChg chg="add">
          <ac:chgData name="Tuan Kingcean" userId="b8d19f42bb52961b" providerId="LiveId" clId="{AFCCB80A-5095-4171-8B8A-6933F29B0BF0}" dt="2018-09-17T07:03:22.299" v="2604" actId="20577"/>
          <ac:spMkLst>
            <pc:docMk/>
            <pc:sldMk cId="69123556" sldId="289"/>
            <ac:spMk id="242" creationId="{C910680D-B6A6-4B1B-9CA2-04EC37A3FDB2}"/>
          </ac:spMkLst>
        </pc:spChg>
        <pc:spChg chg="add">
          <ac:chgData name="Tuan Kingcean" userId="b8d19f42bb52961b" providerId="LiveId" clId="{AFCCB80A-5095-4171-8B8A-6933F29B0BF0}" dt="2018-09-17T07:03:22.299" v="2604" actId="20577"/>
          <ac:spMkLst>
            <pc:docMk/>
            <pc:sldMk cId="69123556" sldId="289"/>
            <ac:spMk id="243" creationId="{A3D9D44B-834F-4D95-912B-C5657B1683F4}"/>
          </ac:spMkLst>
        </pc:spChg>
        <pc:grpChg chg="del">
          <ac:chgData name="Tuan Kingcean" userId="b8d19f42bb52961b" providerId="LiveId" clId="{AFCCB80A-5095-4171-8B8A-6933F29B0BF0}" dt="2018-09-17T07:02:57.317" v="2590" actId="478"/>
          <ac:grpSpMkLst>
            <pc:docMk/>
            <pc:sldMk cId="69123556" sldId="289"/>
            <ac:grpSpMk id="83" creationId="{101AFEB7-769B-4DAB-9F30-4571B29B44BA}"/>
          </ac:grpSpMkLst>
        </pc:grpChg>
        <pc:grpChg chg="del">
          <ac:chgData name="Tuan Kingcean" userId="b8d19f42bb52961b" providerId="LiveId" clId="{AFCCB80A-5095-4171-8B8A-6933F29B0BF0}" dt="2018-09-17T07:02:57.317" v="2590" actId="478"/>
          <ac:grpSpMkLst>
            <pc:docMk/>
            <pc:sldMk cId="69123556" sldId="289"/>
            <ac:grpSpMk id="93" creationId="{BE15BB38-8531-4421-8C61-A1D2B7E42F16}"/>
          </ac:grpSpMkLst>
        </pc:grpChg>
        <pc:grpChg chg="del">
          <ac:chgData name="Tuan Kingcean" userId="b8d19f42bb52961b" providerId="LiveId" clId="{AFCCB80A-5095-4171-8B8A-6933F29B0BF0}" dt="2018-09-17T07:02:57.317" v="2590" actId="478"/>
          <ac:grpSpMkLst>
            <pc:docMk/>
            <pc:sldMk cId="69123556" sldId="289"/>
            <ac:grpSpMk id="117" creationId="{6CD209DE-5048-4998-8A54-9FC0AB66B491}"/>
          </ac:grpSpMkLst>
        </pc:grpChg>
        <pc:grpChg chg="del">
          <ac:chgData name="Tuan Kingcean" userId="b8d19f42bb52961b" providerId="LiveId" clId="{AFCCB80A-5095-4171-8B8A-6933F29B0BF0}" dt="2018-09-17T07:02:57.317" v="2590" actId="478"/>
          <ac:grpSpMkLst>
            <pc:docMk/>
            <pc:sldMk cId="69123556" sldId="289"/>
            <ac:grpSpMk id="131" creationId="{C5E0085B-846B-401B-9185-C9A46A937F0B}"/>
          </ac:grpSpMkLst>
        </pc:grpChg>
        <pc:grpChg chg="del">
          <ac:chgData name="Tuan Kingcean" userId="b8d19f42bb52961b" providerId="LiveId" clId="{AFCCB80A-5095-4171-8B8A-6933F29B0BF0}" dt="2018-09-17T07:02:57.317" v="2590" actId="478"/>
          <ac:grpSpMkLst>
            <pc:docMk/>
            <pc:sldMk cId="69123556" sldId="289"/>
            <ac:grpSpMk id="153" creationId="{764A0AB4-5DB4-4B34-A9AB-3F7D43224FB0}"/>
          </ac:grpSpMkLst>
        </pc:grpChg>
        <pc:grpChg chg="add">
          <ac:chgData name="Tuan Kingcean" userId="b8d19f42bb52961b" providerId="LiveId" clId="{AFCCB80A-5095-4171-8B8A-6933F29B0BF0}" dt="2018-09-17T07:03:22.299" v="2604" actId="20577"/>
          <ac:grpSpMkLst>
            <pc:docMk/>
            <pc:sldMk cId="69123556" sldId="289"/>
            <ac:grpSpMk id="163" creationId="{6E3FE928-43DA-4F6F-BE0B-5924577884C7}"/>
          </ac:grpSpMkLst>
        </pc:grpChg>
        <pc:grpChg chg="add">
          <ac:chgData name="Tuan Kingcean" userId="b8d19f42bb52961b" providerId="LiveId" clId="{AFCCB80A-5095-4171-8B8A-6933F29B0BF0}" dt="2018-09-17T07:03:22.299" v="2604" actId="20577"/>
          <ac:grpSpMkLst>
            <pc:docMk/>
            <pc:sldMk cId="69123556" sldId="289"/>
            <ac:grpSpMk id="179" creationId="{A9C292D5-1BBA-4F56-A452-ED9F33969F38}"/>
          </ac:grpSpMkLst>
        </pc:grpChg>
        <pc:cxnChg chg="mod">
          <ac:chgData name="Tuan Kingcean" userId="b8d19f42bb52961b" providerId="LiveId" clId="{AFCCB80A-5095-4171-8B8A-6933F29B0BF0}" dt="2018-09-17T07:02:57.317" v="2590" actId="478"/>
          <ac:cxnSpMkLst>
            <pc:docMk/>
            <pc:sldMk cId="69123556" sldId="289"/>
            <ac:cxnSpMk id="86" creationId="{6D5062F7-0AE2-46ED-90B1-D1163EF330EF}"/>
          </ac:cxnSpMkLst>
        </pc:cxnChg>
        <pc:cxnChg chg="del mod">
          <ac:chgData name="Tuan Kingcean" userId="b8d19f42bb52961b" providerId="LiveId" clId="{AFCCB80A-5095-4171-8B8A-6933F29B0BF0}" dt="2018-09-17T07:02:57.317" v="2590" actId="478"/>
          <ac:cxnSpMkLst>
            <pc:docMk/>
            <pc:sldMk cId="69123556" sldId="289"/>
            <ac:cxnSpMk id="146" creationId="{4FC83C35-0FCA-4F52-97E2-E38F7A1AB164}"/>
          </ac:cxnSpMkLst>
        </pc:cxnChg>
        <pc:cxnChg chg="del mod">
          <ac:chgData name="Tuan Kingcean" userId="b8d19f42bb52961b" providerId="LiveId" clId="{AFCCB80A-5095-4171-8B8A-6933F29B0BF0}" dt="2018-09-17T07:02:57.317" v="2590" actId="478"/>
          <ac:cxnSpMkLst>
            <pc:docMk/>
            <pc:sldMk cId="69123556" sldId="289"/>
            <ac:cxnSpMk id="147" creationId="{2B162868-9FDA-43A0-9422-B318DD99E223}"/>
          </ac:cxnSpMkLst>
        </pc:cxnChg>
        <pc:cxnChg chg="del mod">
          <ac:chgData name="Tuan Kingcean" userId="b8d19f42bb52961b" providerId="LiveId" clId="{AFCCB80A-5095-4171-8B8A-6933F29B0BF0}" dt="2018-09-17T07:02:57.317" v="2590" actId="478"/>
          <ac:cxnSpMkLst>
            <pc:docMk/>
            <pc:sldMk cId="69123556" sldId="289"/>
            <ac:cxnSpMk id="149" creationId="{FB69A13F-5B6E-4E25-96C2-9A1A5B625706}"/>
          </ac:cxnSpMkLst>
        </pc:cxnChg>
        <pc:cxnChg chg="del mod">
          <ac:chgData name="Tuan Kingcean" userId="b8d19f42bb52961b" providerId="LiveId" clId="{AFCCB80A-5095-4171-8B8A-6933F29B0BF0}" dt="2018-09-17T07:02:57.317" v="2590" actId="478"/>
          <ac:cxnSpMkLst>
            <pc:docMk/>
            <pc:sldMk cId="69123556" sldId="289"/>
            <ac:cxnSpMk id="161" creationId="{51C5A0DB-27DB-4C57-8287-874FA548C24F}"/>
          </ac:cxnSpMkLst>
        </pc:cxnChg>
        <pc:cxnChg chg="add">
          <ac:chgData name="Tuan Kingcean" userId="b8d19f42bb52961b" providerId="LiveId" clId="{AFCCB80A-5095-4171-8B8A-6933F29B0BF0}" dt="2018-09-17T07:03:22.299" v="2604" actId="20577"/>
          <ac:cxnSpMkLst>
            <pc:docMk/>
            <pc:sldMk cId="69123556" sldId="289"/>
            <ac:cxnSpMk id="162" creationId="{1F14D9E6-EBB3-4B2C-B355-4132A4E3CDA8}"/>
          </ac:cxnSpMkLst>
        </pc:cxnChg>
        <pc:cxnChg chg="add">
          <ac:chgData name="Tuan Kingcean" userId="b8d19f42bb52961b" providerId="LiveId" clId="{AFCCB80A-5095-4171-8B8A-6933F29B0BF0}" dt="2018-09-17T07:03:22.299" v="2604" actId="20577"/>
          <ac:cxnSpMkLst>
            <pc:docMk/>
            <pc:sldMk cId="69123556" sldId="289"/>
            <ac:cxnSpMk id="234" creationId="{1944CCA4-852B-4F64-B660-8F2E942EDE74}"/>
          </ac:cxnSpMkLst>
        </pc:cxnChg>
        <pc:cxnChg chg="add">
          <ac:chgData name="Tuan Kingcean" userId="b8d19f42bb52961b" providerId="LiveId" clId="{AFCCB80A-5095-4171-8B8A-6933F29B0BF0}" dt="2018-09-17T07:03:22.299" v="2604" actId="20577"/>
          <ac:cxnSpMkLst>
            <pc:docMk/>
            <pc:sldMk cId="69123556" sldId="289"/>
            <ac:cxnSpMk id="235" creationId="{5D426292-6CC5-4305-85E0-64D0C6DFCE4F}"/>
          </ac:cxnSpMkLst>
        </pc:cxnChg>
        <pc:cxnChg chg="add">
          <ac:chgData name="Tuan Kingcean" userId="b8d19f42bb52961b" providerId="LiveId" clId="{AFCCB80A-5095-4171-8B8A-6933F29B0BF0}" dt="2018-09-17T07:03:22.299" v="2604" actId="20577"/>
          <ac:cxnSpMkLst>
            <pc:docMk/>
            <pc:sldMk cId="69123556" sldId="289"/>
            <ac:cxnSpMk id="236" creationId="{663CAD25-C773-4D1C-9957-59D32DE6ECBB}"/>
          </ac:cxnSpMkLst>
        </pc:cxnChg>
        <pc:cxnChg chg="add">
          <ac:chgData name="Tuan Kingcean" userId="b8d19f42bb52961b" providerId="LiveId" clId="{AFCCB80A-5095-4171-8B8A-6933F29B0BF0}" dt="2018-09-17T07:03:22.299" v="2604" actId="20577"/>
          <ac:cxnSpMkLst>
            <pc:docMk/>
            <pc:sldMk cId="69123556" sldId="289"/>
            <ac:cxnSpMk id="237" creationId="{9626EA32-6066-4D85-9CBB-71E9A71945FD}"/>
          </ac:cxnSpMkLst>
        </pc:cxnChg>
        <pc:cxnChg chg="add">
          <ac:chgData name="Tuan Kingcean" userId="b8d19f42bb52961b" providerId="LiveId" clId="{AFCCB80A-5095-4171-8B8A-6933F29B0BF0}" dt="2018-09-17T07:03:22.299" v="2604" actId="20577"/>
          <ac:cxnSpMkLst>
            <pc:docMk/>
            <pc:sldMk cId="69123556" sldId="289"/>
            <ac:cxnSpMk id="238" creationId="{7DB24A1D-DFF9-489A-98AF-07042DE844DA}"/>
          </ac:cxnSpMkLst>
        </pc:cxnChg>
        <pc:cxnChg chg="add">
          <ac:chgData name="Tuan Kingcean" userId="b8d19f42bb52961b" providerId="LiveId" clId="{AFCCB80A-5095-4171-8B8A-6933F29B0BF0}" dt="2018-09-17T07:03:22.299" v="2604" actId="20577"/>
          <ac:cxnSpMkLst>
            <pc:docMk/>
            <pc:sldMk cId="69123556" sldId="289"/>
            <ac:cxnSpMk id="239" creationId="{6961E63D-EE45-4E67-9E70-0844A98D79DB}"/>
          </ac:cxnSpMkLst>
        </pc:cxnChg>
        <pc:cxnChg chg="add">
          <ac:chgData name="Tuan Kingcean" userId="b8d19f42bb52961b" providerId="LiveId" clId="{AFCCB80A-5095-4171-8B8A-6933F29B0BF0}" dt="2018-09-17T07:03:22.299" v="2604" actId="20577"/>
          <ac:cxnSpMkLst>
            <pc:docMk/>
            <pc:sldMk cId="69123556" sldId="289"/>
            <ac:cxnSpMk id="240" creationId="{AB0861FD-E48F-4C78-B841-2F1B2AE4E807}"/>
          </ac:cxnSpMkLst>
        </pc:cxnChg>
      </pc:sldChg>
      <pc:sldChg chg="addSp modSp add modNotesTx">
        <pc:chgData name="Tuan Kingcean" userId="b8d19f42bb52961b" providerId="LiveId" clId="{AFCCB80A-5095-4171-8B8A-6933F29B0BF0}" dt="2018-09-17T09:00:03.519" v="5673" actId="20577"/>
        <pc:sldMkLst>
          <pc:docMk/>
          <pc:sldMk cId="326580737" sldId="290"/>
        </pc:sldMkLst>
        <pc:spChg chg="mod">
          <ac:chgData name="Tuan Kingcean" userId="b8d19f42bb52961b" providerId="LiveId" clId="{AFCCB80A-5095-4171-8B8A-6933F29B0BF0}" dt="2018-09-17T07:04:22.625" v="2669" actId="20577"/>
          <ac:spMkLst>
            <pc:docMk/>
            <pc:sldMk cId="326580737" sldId="290"/>
            <ac:spMk id="2" creationId="{BBE0B752-CDCD-4C72-BFE6-80EDB63F3F4C}"/>
          </ac:spMkLst>
        </pc:spChg>
        <pc:spChg chg="add">
          <ac:chgData name="Tuan Kingcean" userId="b8d19f42bb52961b" providerId="LiveId" clId="{AFCCB80A-5095-4171-8B8A-6933F29B0BF0}" dt="2018-09-17T07:03:37.527" v="2605" actId="20577"/>
          <ac:spMkLst>
            <pc:docMk/>
            <pc:sldMk cId="326580737" sldId="290"/>
            <ac:spMk id="3" creationId="{CC59F2EE-0A19-4CFB-8B88-594EA5E8A234}"/>
          </ac:spMkLst>
        </pc:spChg>
        <pc:spChg chg="add">
          <ac:chgData name="Tuan Kingcean" userId="b8d19f42bb52961b" providerId="LiveId" clId="{AFCCB80A-5095-4171-8B8A-6933F29B0BF0}" dt="2018-09-17T07:03:37.527" v="2605" actId="20577"/>
          <ac:spMkLst>
            <pc:docMk/>
            <pc:sldMk cId="326580737" sldId="290"/>
            <ac:spMk id="4" creationId="{D5A3028D-EBA4-4E92-A972-E98EB476DDB0}"/>
          </ac:spMkLst>
        </pc:spChg>
        <pc:spChg chg="add">
          <ac:chgData name="Tuan Kingcean" userId="b8d19f42bb52961b" providerId="LiveId" clId="{AFCCB80A-5095-4171-8B8A-6933F29B0BF0}" dt="2018-09-17T07:03:37.527" v="2605" actId="20577"/>
          <ac:spMkLst>
            <pc:docMk/>
            <pc:sldMk cId="326580737" sldId="290"/>
            <ac:spMk id="59" creationId="{75373480-CD8A-4D5B-BBBC-EBEBA136F4C0}"/>
          </ac:spMkLst>
        </pc:spChg>
        <pc:spChg chg="add">
          <ac:chgData name="Tuan Kingcean" userId="b8d19f42bb52961b" providerId="LiveId" clId="{AFCCB80A-5095-4171-8B8A-6933F29B0BF0}" dt="2018-09-17T07:03:37.527" v="2605" actId="20577"/>
          <ac:spMkLst>
            <pc:docMk/>
            <pc:sldMk cId="326580737" sldId="290"/>
            <ac:spMk id="60" creationId="{A562AAE8-2A86-4A32-AFEB-F910BCB14D24}"/>
          </ac:spMkLst>
        </pc:spChg>
        <pc:spChg chg="add">
          <ac:chgData name="Tuan Kingcean" userId="b8d19f42bb52961b" providerId="LiveId" clId="{AFCCB80A-5095-4171-8B8A-6933F29B0BF0}" dt="2018-09-17T07:03:37.527" v="2605" actId="20577"/>
          <ac:spMkLst>
            <pc:docMk/>
            <pc:sldMk cId="326580737" sldId="290"/>
            <ac:spMk id="64" creationId="{5E646B9D-2E8A-4CD6-8CA5-0E06602DCDE0}"/>
          </ac:spMkLst>
        </pc:spChg>
        <pc:spChg chg="add">
          <ac:chgData name="Tuan Kingcean" userId="b8d19f42bb52961b" providerId="LiveId" clId="{AFCCB80A-5095-4171-8B8A-6933F29B0BF0}" dt="2018-09-17T07:03:37.527" v="2605" actId="20577"/>
          <ac:spMkLst>
            <pc:docMk/>
            <pc:sldMk cId="326580737" sldId="290"/>
            <ac:spMk id="65" creationId="{4AD84197-7B3E-4266-AED0-D21C33F684F3}"/>
          </ac:spMkLst>
        </pc:spChg>
        <pc:spChg chg="add">
          <ac:chgData name="Tuan Kingcean" userId="b8d19f42bb52961b" providerId="LiveId" clId="{AFCCB80A-5095-4171-8B8A-6933F29B0BF0}" dt="2018-09-17T07:03:37.527" v="2605" actId="20577"/>
          <ac:spMkLst>
            <pc:docMk/>
            <pc:sldMk cId="326580737" sldId="290"/>
            <ac:spMk id="66" creationId="{C645E866-6340-49FB-AA1A-5B5ED43A6838}"/>
          </ac:spMkLst>
        </pc:spChg>
        <pc:spChg chg="add">
          <ac:chgData name="Tuan Kingcean" userId="b8d19f42bb52961b" providerId="LiveId" clId="{AFCCB80A-5095-4171-8B8A-6933F29B0BF0}" dt="2018-09-17T07:03:37.527" v="2605" actId="20577"/>
          <ac:spMkLst>
            <pc:docMk/>
            <pc:sldMk cId="326580737" sldId="290"/>
            <ac:spMk id="67" creationId="{85DA25F4-B432-4597-BDE8-C8FADBDD0055}"/>
          </ac:spMkLst>
        </pc:spChg>
        <pc:spChg chg="add">
          <ac:chgData name="Tuan Kingcean" userId="b8d19f42bb52961b" providerId="LiveId" clId="{AFCCB80A-5095-4171-8B8A-6933F29B0BF0}" dt="2018-09-17T07:03:37.527" v="2605" actId="20577"/>
          <ac:spMkLst>
            <pc:docMk/>
            <pc:sldMk cId="326580737" sldId="290"/>
            <ac:spMk id="68" creationId="{E975FE27-A144-4A42-9144-2114B28BE7C5}"/>
          </ac:spMkLst>
        </pc:spChg>
        <pc:grpChg chg="add">
          <ac:chgData name="Tuan Kingcean" userId="b8d19f42bb52961b" providerId="LiveId" clId="{AFCCB80A-5095-4171-8B8A-6933F29B0BF0}" dt="2018-09-17T07:03:37.527" v="2605" actId="20577"/>
          <ac:grpSpMkLst>
            <pc:docMk/>
            <pc:sldMk cId="326580737" sldId="290"/>
            <ac:grpSpMk id="5" creationId="{3E14AC51-8EF7-4AD4-90A4-505B4BAEF6BB}"/>
          </ac:grpSpMkLst>
        </pc:grpChg>
        <pc:grpChg chg="add">
          <ac:chgData name="Tuan Kingcean" userId="b8d19f42bb52961b" providerId="LiveId" clId="{AFCCB80A-5095-4171-8B8A-6933F29B0BF0}" dt="2018-09-17T07:03:37.527" v="2605" actId="20577"/>
          <ac:grpSpMkLst>
            <pc:docMk/>
            <pc:sldMk cId="326580737" sldId="290"/>
            <ac:grpSpMk id="20" creationId="{128B649A-A7AA-427B-839B-0527661EEA84}"/>
          </ac:grpSpMkLst>
        </pc:grpChg>
        <pc:cxnChg chg="add">
          <ac:chgData name="Tuan Kingcean" userId="b8d19f42bb52961b" providerId="LiveId" clId="{AFCCB80A-5095-4171-8B8A-6933F29B0BF0}" dt="2018-09-17T07:03:37.527" v="2605" actId="20577"/>
          <ac:cxnSpMkLst>
            <pc:docMk/>
            <pc:sldMk cId="326580737" sldId="290"/>
            <ac:cxnSpMk id="52" creationId="{962DE38A-8BC6-404C-96EF-1967F4BD9D5B}"/>
          </ac:cxnSpMkLst>
        </pc:cxnChg>
        <pc:cxnChg chg="add">
          <ac:chgData name="Tuan Kingcean" userId="b8d19f42bb52961b" providerId="LiveId" clId="{AFCCB80A-5095-4171-8B8A-6933F29B0BF0}" dt="2018-09-17T07:03:37.527" v="2605" actId="20577"/>
          <ac:cxnSpMkLst>
            <pc:docMk/>
            <pc:sldMk cId="326580737" sldId="290"/>
            <ac:cxnSpMk id="53" creationId="{F114FCDA-500B-4D9C-83AB-A6E0D00E2A5F}"/>
          </ac:cxnSpMkLst>
        </pc:cxnChg>
        <pc:cxnChg chg="add">
          <ac:chgData name="Tuan Kingcean" userId="b8d19f42bb52961b" providerId="LiveId" clId="{AFCCB80A-5095-4171-8B8A-6933F29B0BF0}" dt="2018-09-17T07:03:37.527" v="2605" actId="20577"/>
          <ac:cxnSpMkLst>
            <pc:docMk/>
            <pc:sldMk cId="326580737" sldId="290"/>
            <ac:cxnSpMk id="54" creationId="{D1231B95-216F-47B6-87C5-C00A6C356E5C}"/>
          </ac:cxnSpMkLst>
        </pc:cxnChg>
        <pc:cxnChg chg="add">
          <ac:chgData name="Tuan Kingcean" userId="b8d19f42bb52961b" providerId="LiveId" clId="{AFCCB80A-5095-4171-8B8A-6933F29B0BF0}" dt="2018-09-17T07:03:37.527" v="2605" actId="20577"/>
          <ac:cxnSpMkLst>
            <pc:docMk/>
            <pc:sldMk cId="326580737" sldId="290"/>
            <ac:cxnSpMk id="55" creationId="{24DB1D8A-5892-42D2-B906-F24A658D80C1}"/>
          </ac:cxnSpMkLst>
        </pc:cxnChg>
        <pc:cxnChg chg="add">
          <ac:chgData name="Tuan Kingcean" userId="b8d19f42bb52961b" providerId="LiveId" clId="{AFCCB80A-5095-4171-8B8A-6933F29B0BF0}" dt="2018-09-17T07:03:37.527" v="2605" actId="20577"/>
          <ac:cxnSpMkLst>
            <pc:docMk/>
            <pc:sldMk cId="326580737" sldId="290"/>
            <ac:cxnSpMk id="56" creationId="{9C3F7BC5-9EF4-4089-A2FC-BA2F8DE6CA8F}"/>
          </ac:cxnSpMkLst>
        </pc:cxnChg>
        <pc:cxnChg chg="add">
          <ac:chgData name="Tuan Kingcean" userId="b8d19f42bb52961b" providerId="LiveId" clId="{AFCCB80A-5095-4171-8B8A-6933F29B0BF0}" dt="2018-09-17T07:03:37.527" v="2605" actId="20577"/>
          <ac:cxnSpMkLst>
            <pc:docMk/>
            <pc:sldMk cId="326580737" sldId="290"/>
            <ac:cxnSpMk id="57" creationId="{B62FA935-9F88-4850-9618-CEEE25FFF942}"/>
          </ac:cxnSpMkLst>
        </pc:cxnChg>
        <pc:cxnChg chg="add">
          <ac:chgData name="Tuan Kingcean" userId="b8d19f42bb52961b" providerId="LiveId" clId="{AFCCB80A-5095-4171-8B8A-6933F29B0BF0}" dt="2018-09-17T07:03:37.527" v="2605" actId="20577"/>
          <ac:cxnSpMkLst>
            <pc:docMk/>
            <pc:sldMk cId="326580737" sldId="290"/>
            <ac:cxnSpMk id="58" creationId="{52FD548A-C340-408F-B1B5-4242AD3B0256}"/>
          </ac:cxnSpMkLst>
        </pc:cxnChg>
        <pc:cxnChg chg="add">
          <ac:chgData name="Tuan Kingcean" userId="b8d19f42bb52961b" providerId="LiveId" clId="{AFCCB80A-5095-4171-8B8A-6933F29B0BF0}" dt="2018-09-17T07:03:37.527" v="2605" actId="20577"/>
          <ac:cxnSpMkLst>
            <pc:docMk/>
            <pc:sldMk cId="326580737" sldId="290"/>
            <ac:cxnSpMk id="61" creationId="{F9ADF8D8-2BFF-49BF-A86D-F5D661FCD48A}"/>
          </ac:cxnSpMkLst>
        </pc:cxnChg>
        <pc:cxnChg chg="add">
          <ac:chgData name="Tuan Kingcean" userId="b8d19f42bb52961b" providerId="LiveId" clId="{AFCCB80A-5095-4171-8B8A-6933F29B0BF0}" dt="2018-09-17T07:03:37.527" v="2605" actId="20577"/>
          <ac:cxnSpMkLst>
            <pc:docMk/>
            <pc:sldMk cId="326580737" sldId="290"/>
            <ac:cxnSpMk id="62" creationId="{BFAB4AB9-67D3-407D-8455-D2697AD5E830}"/>
          </ac:cxnSpMkLst>
        </pc:cxnChg>
        <pc:cxnChg chg="add">
          <ac:chgData name="Tuan Kingcean" userId="b8d19f42bb52961b" providerId="LiveId" clId="{AFCCB80A-5095-4171-8B8A-6933F29B0BF0}" dt="2018-09-17T07:03:37.527" v="2605" actId="20577"/>
          <ac:cxnSpMkLst>
            <pc:docMk/>
            <pc:sldMk cId="326580737" sldId="290"/>
            <ac:cxnSpMk id="63" creationId="{E49ED8A5-DE05-467B-8425-B0323CE1A0A9}"/>
          </ac:cxnSpMkLst>
        </pc:cxnChg>
      </pc:sldChg>
      <pc:sldChg chg="addSp modSp add modNotesTx">
        <pc:chgData name="Tuan Kingcean" userId="b8d19f42bb52961b" providerId="LiveId" clId="{AFCCB80A-5095-4171-8B8A-6933F29B0BF0}" dt="2018-09-17T08:59:05.248" v="5600" actId="20577"/>
        <pc:sldMkLst>
          <pc:docMk/>
          <pc:sldMk cId="186865803" sldId="291"/>
        </pc:sldMkLst>
        <pc:spChg chg="mod">
          <ac:chgData name="Tuan Kingcean" userId="b8d19f42bb52961b" providerId="LiveId" clId="{AFCCB80A-5095-4171-8B8A-6933F29B0BF0}" dt="2018-09-17T07:03:59.367" v="2627" actId="20577"/>
          <ac:spMkLst>
            <pc:docMk/>
            <pc:sldMk cId="186865803" sldId="291"/>
            <ac:spMk id="2" creationId="{BBE0B752-CDCD-4C72-BFE6-80EDB63F3F4C}"/>
          </ac:spMkLst>
        </pc:spChg>
        <pc:spChg chg="add">
          <ac:chgData name="Tuan Kingcean" userId="b8d19f42bb52961b" providerId="LiveId" clId="{AFCCB80A-5095-4171-8B8A-6933F29B0BF0}" dt="2018-09-17T07:03:55.259" v="2606" actId="20577"/>
          <ac:spMkLst>
            <pc:docMk/>
            <pc:sldMk cId="186865803" sldId="291"/>
            <ac:spMk id="3" creationId="{66E96342-3D5E-4DCB-A7BB-15EDCD738C0A}"/>
          </ac:spMkLst>
        </pc:spChg>
        <pc:spChg chg="add">
          <ac:chgData name="Tuan Kingcean" userId="b8d19f42bb52961b" providerId="LiveId" clId="{AFCCB80A-5095-4171-8B8A-6933F29B0BF0}" dt="2018-09-17T07:03:55.259" v="2606" actId="20577"/>
          <ac:spMkLst>
            <pc:docMk/>
            <pc:sldMk cId="186865803" sldId="291"/>
            <ac:spMk id="4" creationId="{72805469-648C-44B5-94EE-A8B88D89D70B}"/>
          </ac:spMkLst>
        </pc:spChg>
        <pc:spChg chg="add">
          <ac:chgData name="Tuan Kingcean" userId="b8d19f42bb52961b" providerId="LiveId" clId="{AFCCB80A-5095-4171-8B8A-6933F29B0BF0}" dt="2018-09-17T07:03:55.259" v="2606" actId="20577"/>
          <ac:spMkLst>
            <pc:docMk/>
            <pc:sldMk cId="186865803" sldId="291"/>
            <ac:spMk id="6" creationId="{55F193CE-0472-4429-803D-FAD2AD64CB70}"/>
          </ac:spMkLst>
        </pc:spChg>
        <pc:spChg chg="add">
          <ac:chgData name="Tuan Kingcean" userId="b8d19f42bb52961b" providerId="LiveId" clId="{AFCCB80A-5095-4171-8B8A-6933F29B0BF0}" dt="2018-09-17T07:03:55.259" v="2606" actId="20577"/>
          <ac:spMkLst>
            <pc:docMk/>
            <pc:sldMk cId="186865803" sldId="291"/>
            <ac:spMk id="7" creationId="{86848979-23A2-457C-AAC3-BCB4ABDDEE8D}"/>
          </ac:spMkLst>
        </pc:spChg>
        <pc:spChg chg="add">
          <ac:chgData name="Tuan Kingcean" userId="b8d19f42bb52961b" providerId="LiveId" clId="{AFCCB80A-5095-4171-8B8A-6933F29B0BF0}" dt="2018-09-17T07:03:55.259" v="2606" actId="20577"/>
          <ac:spMkLst>
            <pc:docMk/>
            <pc:sldMk cId="186865803" sldId="291"/>
            <ac:spMk id="10" creationId="{FAECCA4F-14D8-4699-B1E2-4B2738194F0C}"/>
          </ac:spMkLst>
        </pc:spChg>
        <pc:spChg chg="add">
          <ac:chgData name="Tuan Kingcean" userId="b8d19f42bb52961b" providerId="LiveId" clId="{AFCCB80A-5095-4171-8B8A-6933F29B0BF0}" dt="2018-09-17T07:03:55.259" v="2606" actId="20577"/>
          <ac:spMkLst>
            <pc:docMk/>
            <pc:sldMk cId="186865803" sldId="291"/>
            <ac:spMk id="11" creationId="{1A026743-F517-462B-A28B-A4193EF18726}"/>
          </ac:spMkLst>
        </pc:spChg>
        <pc:spChg chg="add">
          <ac:chgData name="Tuan Kingcean" userId="b8d19f42bb52961b" providerId="LiveId" clId="{AFCCB80A-5095-4171-8B8A-6933F29B0BF0}" dt="2018-09-17T07:03:55.259" v="2606" actId="20577"/>
          <ac:spMkLst>
            <pc:docMk/>
            <pc:sldMk cId="186865803" sldId="291"/>
            <ac:spMk id="12" creationId="{6D485319-F2C9-401F-85AF-01924E62EABF}"/>
          </ac:spMkLst>
        </pc:spChg>
        <pc:spChg chg="add">
          <ac:chgData name="Tuan Kingcean" userId="b8d19f42bb52961b" providerId="LiveId" clId="{AFCCB80A-5095-4171-8B8A-6933F29B0BF0}" dt="2018-09-17T07:03:55.259" v="2606" actId="20577"/>
          <ac:spMkLst>
            <pc:docMk/>
            <pc:sldMk cId="186865803" sldId="291"/>
            <ac:spMk id="13" creationId="{F0F7A813-AE78-467E-A855-7E8753D33A4A}"/>
          </ac:spMkLst>
        </pc:spChg>
        <pc:spChg chg="add">
          <ac:chgData name="Tuan Kingcean" userId="b8d19f42bb52961b" providerId="LiveId" clId="{AFCCB80A-5095-4171-8B8A-6933F29B0BF0}" dt="2018-09-17T07:03:55.259" v="2606" actId="20577"/>
          <ac:spMkLst>
            <pc:docMk/>
            <pc:sldMk cId="186865803" sldId="291"/>
            <ac:spMk id="25" creationId="{AE9B94EF-600C-481F-9594-83DA32CDD1E5}"/>
          </ac:spMkLst>
        </pc:spChg>
        <pc:spChg chg="add">
          <ac:chgData name="Tuan Kingcean" userId="b8d19f42bb52961b" providerId="LiveId" clId="{AFCCB80A-5095-4171-8B8A-6933F29B0BF0}" dt="2018-09-17T07:03:55.259" v="2606" actId="20577"/>
          <ac:spMkLst>
            <pc:docMk/>
            <pc:sldMk cId="186865803" sldId="291"/>
            <ac:spMk id="26" creationId="{173CC1F5-EE7B-458C-896F-988306C19B08}"/>
          </ac:spMkLst>
        </pc:spChg>
        <pc:spChg chg="add">
          <ac:chgData name="Tuan Kingcean" userId="b8d19f42bb52961b" providerId="LiveId" clId="{AFCCB80A-5095-4171-8B8A-6933F29B0BF0}" dt="2018-09-17T07:03:55.259" v="2606" actId="20577"/>
          <ac:spMkLst>
            <pc:docMk/>
            <pc:sldMk cId="186865803" sldId="291"/>
            <ac:spMk id="89" creationId="{AC45CBDC-9132-4F87-812B-82AA7C8E185F}"/>
          </ac:spMkLst>
        </pc:spChg>
        <pc:grpChg chg="add">
          <ac:chgData name="Tuan Kingcean" userId="b8d19f42bb52961b" providerId="LiveId" clId="{AFCCB80A-5095-4171-8B8A-6933F29B0BF0}" dt="2018-09-17T07:03:55.259" v="2606" actId="20577"/>
          <ac:grpSpMkLst>
            <pc:docMk/>
            <pc:sldMk cId="186865803" sldId="291"/>
            <ac:grpSpMk id="15" creationId="{2B17EAB2-1B05-4C71-9920-1F6D086E456E}"/>
          </ac:grpSpMkLst>
        </pc:grpChg>
        <pc:grpChg chg="add">
          <ac:chgData name="Tuan Kingcean" userId="b8d19f42bb52961b" providerId="LiveId" clId="{AFCCB80A-5095-4171-8B8A-6933F29B0BF0}" dt="2018-09-17T07:03:55.259" v="2606" actId="20577"/>
          <ac:grpSpMkLst>
            <pc:docMk/>
            <pc:sldMk cId="186865803" sldId="291"/>
            <ac:grpSpMk id="27" creationId="{1F5F843B-377B-40D4-80E7-2962B47C8204}"/>
          </ac:grpSpMkLst>
        </pc:grpChg>
        <pc:grpChg chg="add">
          <ac:chgData name="Tuan Kingcean" userId="b8d19f42bb52961b" providerId="LiveId" clId="{AFCCB80A-5095-4171-8B8A-6933F29B0BF0}" dt="2018-09-17T07:03:55.259" v="2606" actId="20577"/>
          <ac:grpSpMkLst>
            <pc:docMk/>
            <pc:sldMk cId="186865803" sldId="291"/>
            <ac:grpSpMk id="37" creationId="{5F39FA1E-AE1A-464E-8305-1B3DAA65271A}"/>
          </ac:grpSpMkLst>
        </pc:grpChg>
        <pc:grpChg chg="add">
          <ac:chgData name="Tuan Kingcean" userId="b8d19f42bb52961b" providerId="LiveId" clId="{AFCCB80A-5095-4171-8B8A-6933F29B0BF0}" dt="2018-09-17T07:03:55.259" v="2606" actId="20577"/>
          <ac:grpSpMkLst>
            <pc:docMk/>
            <pc:sldMk cId="186865803" sldId="291"/>
            <ac:grpSpMk id="61" creationId="{05FE58F0-C454-434D-AF66-842F732BE1F0}"/>
          </ac:grpSpMkLst>
        </pc:grpChg>
        <pc:grpChg chg="add">
          <ac:chgData name="Tuan Kingcean" userId="b8d19f42bb52961b" providerId="LiveId" clId="{AFCCB80A-5095-4171-8B8A-6933F29B0BF0}" dt="2018-09-17T07:03:55.259" v="2606" actId="20577"/>
          <ac:grpSpMkLst>
            <pc:docMk/>
            <pc:sldMk cId="186865803" sldId="291"/>
            <ac:grpSpMk id="75" creationId="{44173146-0F4A-40A6-8797-C01210206879}"/>
          </ac:grpSpMkLst>
        </pc:grpChg>
        <pc:cxnChg chg="add">
          <ac:chgData name="Tuan Kingcean" userId="b8d19f42bb52961b" providerId="LiveId" clId="{AFCCB80A-5095-4171-8B8A-6933F29B0BF0}" dt="2018-09-17T07:03:55.259" v="2606" actId="20577"/>
          <ac:cxnSpMkLst>
            <pc:docMk/>
            <pc:sldMk cId="186865803" sldId="291"/>
            <ac:cxnSpMk id="5" creationId="{BE19D7B6-3117-4AC8-9FA2-B82C148405D1}"/>
          </ac:cxnSpMkLst>
        </pc:cxnChg>
        <pc:cxnChg chg="add">
          <ac:chgData name="Tuan Kingcean" userId="b8d19f42bb52961b" providerId="LiveId" clId="{AFCCB80A-5095-4171-8B8A-6933F29B0BF0}" dt="2018-09-17T07:03:55.259" v="2606" actId="20577"/>
          <ac:cxnSpMkLst>
            <pc:docMk/>
            <pc:sldMk cId="186865803" sldId="291"/>
            <ac:cxnSpMk id="8" creationId="{2C1F0CBC-B66F-4813-A328-8BF6999471D5}"/>
          </ac:cxnSpMkLst>
        </pc:cxnChg>
        <pc:cxnChg chg="add">
          <ac:chgData name="Tuan Kingcean" userId="b8d19f42bb52961b" providerId="LiveId" clId="{AFCCB80A-5095-4171-8B8A-6933F29B0BF0}" dt="2018-09-17T07:03:55.259" v="2606" actId="20577"/>
          <ac:cxnSpMkLst>
            <pc:docMk/>
            <pc:sldMk cId="186865803" sldId="291"/>
            <ac:cxnSpMk id="9" creationId="{4F76E870-E658-4C8C-8BFC-F9644986E8ED}"/>
          </ac:cxnSpMkLst>
        </pc:cxnChg>
        <pc:cxnChg chg="add">
          <ac:chgData name="Tuan Kingcean" userId="b8d19f42bb52961b" providerId="LiveId" clId="{AFCCB80A-5095-4171-8B8A-6933F29B0BF0}" dt="2018-09-17T07:03:55.259" v="2606" actId="20577"/>
          <ac:cxnSpMkLst>
            <pc:docMk/>
            <pc:sldMk cId="186865803" sldId="291"/>
            <ac:cxnSpMk id="14" creationId="{837D3E09-E44C-407F-9F52-AF3DDD134FA9}"/>
          </ac:cxnSpMkLst>
        </pc:cxnChg>
        <pc:cxnChg chg="add">
          <ac:chgData name="Tuan Kingcean" userId="b8d19f42bb52961b" providerId="LiveId" clId="{AFCCB80A-5095-4171-8B8A-6933F29B0BF0}" dt="2018-09-17T07:03:55.259" v="2606" actId="20577"/>
          <ac:cxnSpMkLst>
            <pc:docMk/>
            <pc:sldMk cId="186865803" sldId="291"/>
            <ac:cxnSpMk id="24" creationId="{4AB6FF45-9AD0-404E-B3A9-F1CAC4734080}"/>
          </ac:cxnSpMkLst>
        </pc:cxnChg>
      </pc:sldChg>
      <pc:sldChg chg="addSp delSp modSp add modNotesTx">
        <pc:chgData name="Tuan Kingcean" userId="b8d19f42bb52961b" providerId="LiveId" clId="{AFCCB80A-5095-4171-8B8A-6933F29B0BF0}" dt="2018-09-17T09:00:13.165" v="5674" actId="20577"/>
        <pc:sldMkLst>
          <pc:docMk/>
          <pc:sldMk cId="1610013682" sldId="292"/>
        </pc:sldMkLst>
        <pc:spChg chg="mod">
          <ac:chgData name="Tuan Kingcean" userId="b8d19f42bb52961b" providerId="LiveId" clId="{AFCCB80A-5095-4171-8B8A-6933F29B0BF0}" dt="2018-09-17T07:04:51.741" v="2711" actId="20577"/>
          <ac:spMkLst>
            <pc:docMk/>
            <pc:sldMk cId="1610013682" sldId="292"/>
            <ac:spMk id="2" creationId="{BBE0B752-CDCD-4C72-BFE6-80EDB63F3F4C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24" creationId="{DDEE3CE0-C7AF-44B4-A178-1B7A93D2DFDA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25" creationId="{84332704-8329-421C-B185-456FC212C48B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26" creationId="{894EF956-EDE0-4A67-B428-59201423B72A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27" creationId="{ED429084-6D90-4B1D-88A5-B202AA9A56B5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28" creationId="{41CCB49D-47ED-411B-A613-A9723C79E0D9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29" creationId="{AB47C1B8-ACD1-42FF-81E8-FDB1EFE68E07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30" creationId="{E6C4D017-2622-45A1-AD7D-8E12DD637075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31" creationId="{E12C1717-341B-4682-8385-C9719A95BC5A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32" creationId="{8629170C-D389-4775-B586-F73ACE25A477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33" creationId="{8F159C16-7597-4F2D-8608-62DE2A225ACF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34" creationId="{1728E8DB-5CF3-415D-A8A8-E330C14699C7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39" creationId="{AE81CB59-4EEA-4A3B-B3BC-AF5BEF03C1AE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40" creationId="{BEDB9105-B04D-458E-91BB-225CCD66CBBC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41" creationId="{6A7DBF0F-ED16-4B9F-8057-FEBA8A30C9F7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42" creationId="{6C19F551-ED99-4385-BDB7-1D94DC16128B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43" creationId="{6A0CC1C0-22BC-4612-856C-4459FE688277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44" creationId="{238FF3D5-C114-45C8-8C5F-15E8A381EED3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45" creationId="{A292A740-8683-4AE6-87D1-26BDEEF588BC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46" creationId="{8E687FD8-712E-49F0-8D98-0A7EDD3D390D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47" creationId="{CD5654B0-9451-428B-B777-4B05868AC07C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48" creationId="{17D166F8-4DA0-40B8-9EE9-AC2CCC41233A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49" creationId="{F37204E8-5930-4E07-A80C-4A18C07AB398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50" creationId="{C92CD323-10A7-4513-BE39-BBCAF91ACA85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51" creationId="{CC33160E-A488-4076-A072-E3794677520C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52" creationId="{CDF9E34F-47E4-430E-98C4-09EA09607B0A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53" creationId="{A8E1959E-F5B1-4C12-85A5-579BD1D991A3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60" creationId="{5729B5D9-3854-49B0-9096-476DBCD63A2F}"/>
          </ac:spMkLst>
        </pc:spChg>
        <pc:spChg chg="add del">
          <ac:chgData name="Tuan Kingcean" userId="b8d19f42bb52961b" providerId="LiveId" clId="{AFCCB80A-5095-4171-8B8A-6933F29B0BF0}" dt="2018-09-17T07:04:42.809" v="2674" actId="20577"/>
          <ac:spMkLst>
            <pc:docMk/>
            <pc:sldMk cId="1610013682" sldId="292"/>
            <ac:spMk id="61" creationId="{6E6548CE-8F80-42EF-93A8-1BD5311C3D34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84" creationId="{7841A64B-B79B-4C80-9231-836F2C567B38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85" creationId="{B9098115-31A3-4C55-9461-34BC21669508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86" creationId="{A39AE976-2BE0-4F4A-A1BE-7F83FA6B342F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87" creationId="{6640D2D3-654A-41BE-AFB4-DB42EDE54E2C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88" creationId="{7FE4ACE4-F786-429D-8D54-E72EC2BF2A1B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89" creationId="{EF8D81A0-71B5-4823-9CA6-74D19C81A525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90" creationId="{BB51BC2D-DD8F-4293-857F-23FBFCFD6896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91" creationId="{5D5BB35A-A5B4-4BF2-8930-8E67CBCF1BC6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92" creationId="{1D5EA0C0-66CD-48D5-816D-6DF8D05C0901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93" creationId="{5ADCEDB7-A084-4847-B401-B9E6B9F14AC6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94" creationId="{B3A1ABD8-F0B6-44A5-81F1-680505785AFC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99" creationId="{B158B729-4DA4-486E-91F2-0DA8AD9F9D74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100" creationId="{86E14379-22CE-4D72-B59D-8B7B8B8CF747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101" creationId="{AC11CE50-6774-4E0F-97EB-DD950C02706C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102" creationId="{5DCD6B38-F35D-4D33-92AE-BA8906333BC0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103" creationId="{38ED5AD7-620C-47A9-827E-8B1EBDE13ACE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104" creationId="{226F9B8B-B858-4B64-8901-2253C04B34AA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105" creationId="{6B1B3222-7F36-48FB-84C8-9957F9FBB96D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106" creationId="{B4EED3AC-6A4A-4DAE-A5E3-ADCDAAD881E7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107" creationId="{757E6459-9C6F-49F7-A5A5-FC1728355665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108" creationId="{91557299-06D9-45CC-AF32-C7EAE6CAF888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109" creationId="{9137191A-669B-43CF-BCF9-E317D5E857AF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110" creationId="{75E1FAC8-CD06-4228-AE14-484241D1803A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111" creationId="{2A28307D-63DE-4E14-A47D-5F2CB3013756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112" creationId="{039ADE72-8326-4A78-933F-9E5E0B0FE3A7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113" creationId="{9FB3297E-4E34-412D-A002-80B463E79E85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120" creationId="{2F6BB6EB-0773-4FC3-BF4A-D7C8D96E9DFE}"/>
          </ac:spMkLst>
        </pc:spChg>
        <pc:spChg chg="add">
          <ac:chgData name="Tuan Kingcean" userId="b8d19f42bb52961b" providerId="LiveId" clId="{AFCCB80A-5095-4171-8B8A-6933F29B0BF0}" dt="2018-09-17T07:04:42.841" v="2675" actId="20577"/>
          <ac:spMkLst>
            <pc:docMk/>
            <pc:sldMk cId="1610013682" sldId="292"/>
            <ac:spMk id="121" creationId="{D89835C6-74BD-4D2C-B27E-25E1363D197E}"/>
          </ac:spMkLst>
        </pc:spChg>
        <pc:grpChg chg="add del">
          <ac:chgData name="Tuan Kingcean" userId="b8d19f42bb52961b" providerId="LiveId" clId="{AFCCB80A-5095-4171-8B8A-6933F29B0BF0}" dt="2018-09-17T07:04:42.809" v="2674" actId="20577"/>
          <ac:grpSpMkLst>
            <pc:docMk/>
            <pc:sldMk cId="1610013682" sldId="292"/>
            <ac:grpSpMk id="3" creationId="{5B5768E3-F5B6-4F58-B93A-D8D89655CB18}"/>
          </ac:grpSpMkLst>
        </pc:grpChg>
        <pc:grpChg chg="add del">
          <ac:chgData name="Tuan Kingcean" userId="b8d19f42bb52961b" providerId="LiveId" clId="{AFCCB80A-5095-4171-8B8A-6933F29B0BF0}" dt="2018-09-17T07:04:42.809" v="2674" actId="20577"/>
          <ac:grpSpMkLst>
            <pc:docMk/>
            <pc:sldMk cId="1610013682" sldId="292"/>
            <ac:grpSpMk id="12" creationId="{CF71B885-4599-4DF9-BEBA-616C713F0E88}"/>
          </ac:grpSpMkLst>
        </pc:grpChg>
        <pc:grpChg chg="add">
          <ac:chgData name="Tuan Kingcean" userId="b8d19f42bb52961b" providerId="LiveId" clId="{AFCCB80A-5095-4171-8B8A-6933F29B0BF0}" dt="2018-09-17T07:04:42.841" v="2675" actId="20577"/>
          <ac:grpSpMkLst>
            <pc:docMk/>
            <pc:sldMk cId="1610013682" sldId="292"/>
            <ac:grpSpMk id="63" creationId="{9F243C92-150F-4DD0-A44F-782179C97FF6}"/>
          </ac:grpSpMkLst>
        </pc:grpChg>
        <pc:grpChg chg="add">
          <ac:chgData name="Tuan Kingcean" userId="b8d19f42bb52961b" providerId="LiveId" clId="{AFCCB80A-5095-4171-8B8A-6933F29B0BF0}" dt="2018-09-17T07:04:42.841" v="2675" actId="20577"/>
          <ac:grpSpMkLst>
            <pc:docMk/>
            <pc:sldMk cId="1610013682" sldId="292"/>
            <ac:grpSpMk id="72" creationId="{9C4E4E45-6BC8-49C3-82AE-EBAD45A21FA0}"/>
          </ac:grpSpMkLst>
        </pc:grpChg>
        <pc:cxnChg chg="add del">
          <ac:chgData name="Tuan Kingcean" userId="b8d19f42bb52961b" providerId="LiveId" clId="{AFCCB80A-5095-4171-8B8A-6933F29B0BF0}" dt="2018-09-17T07:04:42.809" v="2674" actId="20577"/>
          <ac:cxnSpMkLst>
            <pc:docMk/>
            <pc:sldMk cId="1610013682" sldId="292"/>
            <ac:cxnSpMk id="21" creationId="{ED6990EB-BB13-4922-AAB8-FD642E9F5D05}"/>
          </ac:cxnSpMkLst>
        </pc:cxnChg>
        <pc:cxnChg chg="add del">
          <ac:chgData name="Tuan Kingcean" userId="b8d19f42bb52961b" providerId="LiveId" clId="{AFCCB80A-5095-4171-8B8A-6933F29B0BF0}" dt="2018-09-17T07:04:42.809" v="2674" actId="20577"/>
          <ac:cxnSpMkLst>
            <pc:docMk/>
            <pc:sldMk cId="1610013682" sldId="292"/>
            <ac:cxnSpMk id="22" creationId="{87151C23-5D52-4BBA-BA32-806C9CF5EC46}"/>
          </ac:cxnSpMkLst>
        </pc:cxnChg>
        <pc:cxnChg chg="add del">
          <ac:chgData name="Tuan Kingcean" userId="b8d19f42bb52961b" providerId="LiveId" clId="{AFCCB80A-5095-4171-8B8A-6933F29B0BF0}" dt="2018-09-17T07:04:42.809" v="2674" actId="20577"/>
          <ac:cxnSpMkLst>
            <pc:docMk/>
            <pc:sldMk cId="1610013682" sldId="292"/>
            <ac:cxnSpMk id="23" creationId="{6162B251-C44F-4ED7-9D63-B090BF8F3B50}"/>
          </ac:cxnSpMkLst>
        </pc:cxnChg>
        <pc:cxnChg chg="add del">
          <ac:chgData name="Tuan Kingcean" userId="b8d19f42bb52961b" providerId="LiveId" clId="{AFCCB80A-5095-4171-8B8A-6933F29B0BF0}" dt="2018-09-17T07:04:42.809" v="2674" actId="20577"/>
          <ac:cxnSpMkLst>
            <pc:docMk/>
            <pc:sldMk cId="1610013682" sldId="292"/>
            <ac:cxnSpMk id="35" creationId="{7F7F5FF6-1680-4B3D-AB0F-BC94E8E15148}"/>
          </ac:cxnSpMkLst>
        </pc:cxnChg>
        <pc:cxnChg chg="add del">
          <ac:chgData name="Tuan Kingcean" userId="b8d19f42bb52961b" providerId="LiveId" clId="{AFCCB80A-5095-4171-8B8A-6933F29B0BF0}" dt="2018-09-17T07:04:42.809" v="2674" actId="20577"/>
          <ac:cxnSpMkLst>
            <pc:docMk/>
            <pc:sldMk cId="1610013682" sldId="292"/>
            <ac:cxnSpMk id="36" creationId="{6E4E3210-B470-40B1-B914-06E66717D671}"/>
          </ac:cxnSpMkLst>
        </pc:cxnChg>
        <pc:cxnChg chg="add del">
          <ac:chgData name="Tuan Kingcean" userId="b8d19f42bb52961b" providerId="LiveId" clId="{AFCCB80A-5095-4171-8B8A-6933F29B0BF0}" dt="2018-09-17T07:04:42.809" v="2674" actId="20577"/>
          <ac:cxnSpMkLst>
            <pc:docMk/>
            <pc:sldMk cId="1610013682" sldId="292"/>
            <ac:cxnSpMk id="37" creationId="{383BC29B-E58E-48D6-9F91-9D221CFAC20B}"/>
          </ac:cxnSpMkLst>
        </pc:cxnChg>
        <pc:cxnChg chg="add del">
          <ac:chgData name="Tuan Kingcean" userId="b8d19f42bb52961b" providerId="LiveId" clId="{AFCCB80A-5095-4171-8B8A-6933F29B0BF0}" dt="2018-09-17T07:04:42.809" v="2674" actId="20577"/>
          <ac:cxnSpMkLst>
            <pc:docMk/>
            <pc:sldMk cId="1610013682" sldId="292"/>
            <ac:cxnSpMk id="38" creationId="{D27B7CCB-8989-4FDD-8D49-DD576E44C320}"/>
          </ac:cxnSpMkLst>
        </pc:cxnChg>
        <pc:cxnChg chg="add del">
          <ac:chgData name="Tuan Kingcean" userId="b8d19f42bb52961b" providerId="LiveId" clId="{AFCCB80A-5095-4171-8B8A-6933F29B0BF0}" dt="2018-09-17T07:04:42.809" v="2674" actId="20577"/>
          <ac:cxnSpMkLst>
            <pc:docMk/>
            <pc:sldMk cId="1610013682" sldId="292"/>
            <ac:cxnSpMk id="54" creationId="{94E8D4BA-B28B-4FC4-AA96-FAF3BCA6F352}"/>
          </ac:cxnSpMkLst>
        </pc:cxnChg>
        <pc:cxnChg chg="add del">
          <ac:chgData name="Tuan Kingcean" userId="b8d19f42bb52961b" providerId="LiveId" clId="{AFCCB80A-5095-4171-8B8A-6933F29B0BF0}" dt="2018-09-17T07:04:42.809" v="2674" actId="20577"/>
          <ac:cxnSpMkLst>
            <pc:docMk/>
            <pc:sldMk cId="1610013682" sldId="292"/>
            <ac:cxnSpMk id="55" creationId="{A26FB4C4-AEDB-4A13-AE95-483C055C105E}"/>
          </ac:cxnSpMkLst>
        </pc:cxnChg>
        <pc:cxnChg chg="add del">
          <ac:chgData name="Tuan Kingcean" userId="b8d19f42bb52961b" providerId="LiveId" clId="{AFCCB80A-5095-4171-8B8A-6933F29B0BF0}" dt="2018-09-17T07:04:42.809" v="2674" actId="20577"/>
          <ac:cxnSpMkLst>
            <pc:docMk/>
            <pc:sldMk cId="1610013682" sldId="292"/>
            <ac:cxnSpMk id="56" creationId="{746C5682-3F8B-4DD4-9CDE-C4B4952D1D29}"/>
          </ac:cxnSpMkLst>
        </pc:cxnChg>
        <pc:cxnChg chg="add del">
          <ac:chgData name="Tuan Kingcean" userId="b8d19f42bb52961b" providerId="LiveId" clId="{AFCCB80A-5095-4171-8B8A-6933F29B0BF0}" dt="2018-09-17T07:04:42.809" v="2674" actId="20577"/>
          <ac:cxnSpMkLst>
            <pc:docMk/>
            <pc:sldMk cId="1610013682" sldId="292"/>
            <ac:cxnSpMk id="57" creationId="{6EB7EB4D-A649-4AB6-9FA0-2D0052B7D8D5}"/>
          </ac:cxnSpMkLst>
        </pc:cxnChg>
        <pc:cxnChg chg="add del">
          <ac:chgData name="Tuan Kingcean" userId="b8d19f42bb52961b" providerId="LiveId" clId="{AFCCB80A-5095-4171-8B8A-6933F29B0BF0}" dt="2018-09-17T07:04:42.809" v="2674" actId="20577"/>
          <ac:cxnSpMkLst>
            <pc:docMk/>
            <pc:sldMk cId="1610013682" sldId="292"/>
            <ac:cxnSpMk id="58" creationId="{5D8C68C9-9FBA-4072-AAB3-92A9D702CAF7}"/>
          </ac:cxnSpMkLst>
        </pc:cxnChg>
        <pc:cxnChg chg="add del">
          <ac:chgData name="Tuan Kingcean" userId="b8d19f42bb52961b" providerId="LiveId" clId="{AFCCB80A-5095-4171-8B8A-6933F29B0BF0}" dt="2018-09-17T07:04:42.809" v="2674" actId="20577"/>
          <ac:cxnSpMkLst>
            <pc:docMk/>
            <pc:sldMk cId="1610013682" sldId="292"/>
            <ac:cxnSpMk id="59" creationId="{DE18377E-F6FC-4D35-B8E4-8A20FA4ABD56}"/>
          </ac:cxnSpMkLst>
        </pc:cxnChg>
        <pc:cxnChg chg="add del">
          <ac:chgData name="Tuan Kingcean" userId="b8d19f42bb52961b" providerId="LiveId" clId="{AFCCB80A-5095-4171-8B8A-6933F29B0BF0}" dt="2018-09-17T07:04:42.809" v="2674" actId="20577"/>
          <ac:cxnSpMkLst>
            <pc:docMk/>
            <pc:sldMk cId="1610013682" sldId="292"/>
            <ac:cxnSpMk id="62" creationId="{81E23068-869F-4F29-8B51-084424F03BB8}"/>
          </ac:cxnSpMkLst>
        </pc:cxnChg>
        <pc:cxnChg chg="add">
          <ac:chgData name="Tuan Kingcean" userId="b8d19f42bb52961b" providerId="LiveId" clId="{AFCCB80A-5095-4171-8B8A-6933F29B0BF0}" dt="2018-09-17T07:04:42.841" v="2675" actId="20577"/>
          <ac:cxnSpMkLst>
            <pc:docMk/>
            <pc:sldMk cId="1610013682" sldId="292"/>
            <ac:cxnSpMk id="81" creationId="{FE09FD79-579F-493C-9F79-B868DE199CF4}"/>
          </ac:cxnSpMkLst>
        </pc:cxnChg>
        <pc:cxnChg chg="add">
          <ac:chgData name="Tuan Kingcean" userId="b8d19f42bb52961b" providerId="LiveId" clId="{AFCCB80A-5095-4171-8B8A-6933F29B0BF0}" dt="2018-09-17T07:04:42.841" v="2675" actId="20577"/>
          <ac:cxnSpMkLst>
            <pc:docMk/>
            <pc:sldMk cId="1610013682" sldId="292"/>
            <ac:cxnSpMk id="82" creationId="{5B43D7A0-5D97-4ADB-8CAB-13EFE9A057A7}"/>
          </ac:cxnSpMkLst>
        </pc:cxnChg>
        <pc:cxnChg chg="add">
          <ac:chgData name="Tuan Kingcean" userId="b8d19f42bb52961b" providerId="LiveId" clId="{AFCCB80A-5095-4171-8B8A-6933F29B0BF0}" dt="2018-09-17T07:04:42.841" v="2675" actId="20577"/>
          <ac:cxnSpMkLst>
            <pc:docMk/>
            <pc:sldMk cId="1610013682" sldId="292"/>
            <ac:cxnSpMk id="83" creationId="{DC30A0FC-3C14-464E-8AEC-E036B279CDFE}"/>
          </ac:cxnSpMkLst>
        </pc:cxnChg>
        <pc:cxnChg chg="add">
          <ac:chgData name="Tuan Kingcean" userId="b8d19f42bb52961b" providerId="LiveId" clId="{AFCCB80A-5095-4171-8B8A-6933F29B0BF0}" dt="2018-09-17T07:04:42.841" v="2675" actId="20577"/>
          <ac:cxnSpMkLst>
            <pc:docMk/>
            <pc:sldMk cId="1610013682" sldId="292"/>
            <ac:cxnSpMk id="95" creationId="{C54CDB4A-3F1C-44E2-89F1-0A8B96B4F5CC}"/>
          </ac:cxnSpMkLst>
        </pc:cxnChg>
        <pc:cxnChg chg="add">
          <ac:chgData name="Tuan Kingcean" userId="b8d19f42bb52961b" providerId="LiveId" clId="{AFCCB80A-5095-4171-8B8A-6933F29B0BF0}" dt="2018-09-17T07:04:42.841" v="2675" actId="20577"/>
          <ac:cxnSpMkLst>
            <pc:docMk/>
            <pc:sldMk cId="1610013682" sldId="292"/>
            <ac:cxnSpMk id="96" creationId="{9F6AA8C4-3E45-42BC-93D8-C7B0E65312E6}"/>
          </ac:cxnSpMkLst>
        </pc:cxnChg>
        <pc:cxnChg chg="add">
          <ac:chgData name="Tuan Kingcean" userId="b8d19f42bb52961b" providerId="LiveId" clId="{AFCCB80A-5095-4171-8B8A-6933F29B0BF0}" dt="2018-09-17T07:04:42.841" v="2675" actId="20577"/>
          <ac:cxnSpMkLst>
            <pc:docMk/>
            <pc:sldMk cId="1610013682" sldId="292"/>
            <ac:cxnSpMk id="97" creationId="{F3ADEF6A-8C40-466D-9477-0FF601640DC7}"/>
          </ac:cxnSpMkLst>
        </pc:cxnChg>
        <pc:cxnChg chg="add">
          <ac:chgData name="Tuan Kingcean" userId="b8d19f42bb52961b" providerId="LiveId" clId="{AFCCB80A-5095-4171-8B8A-6933F29B0BF0}" dt="2018-09-17T07:04:42.841" v="2675" actId="20577"/>
          <ac:cxnSpMkLst>
            <pc:docMk/>
            <pc:sldMk cId="1610013682" sldId="292"/>
            <ac:cxnSpMk id="98" creationId="{3E817480-2ECE-4349-A0DD-44D0E14CB986}"/>
          </ac:cxnSpMkLst>
        </pc:cxnChg>
        <pc:cxnChg chg="add">
          <ac:chgData name="Tuan Kingcean" userId="b8d19f42bb52961b" providerId="LiveId" clId="{AFCCB80A-5095-4171-8B8A-6933F29B0BF0}" dt="2018-09-17T07:04:42.841" v="2675" actId="20577"/>
          <ac:cxnSpMkLst>
            <pc:docMk/>
            <pc:sldMk cId="1610013682" sldId="292"/>
            <ac:cxnSpMk id="114" creationId="{898DB79D-E594-4A6A-A644-8FFF35FADC98}"/>
          </ac:cxnSpMkLst>
        </pc:cxnChg>
        <pc:cxnChg chg="add">
          <ac:chgData name="Tuan Kingcean" userId="b8d19f42bb52961b" providerId="LiveId" clId="{AFCCB80A-5095-4171-8B8A-6933F29B0BF0}" dt="2018-09-17T07:04:42.841" v="2675" actId="20577"/>
          <ac:cxnSpMkLst>
            <pc:docMk/>
            <pc:sldMk cId="1610013682" sldId="292"/>
            <ac:cxnSpMk id="115" creationId="{D1334761-D6F9-44B9-8559-2D024392589F}"/>
          </ac:cxnSpMkLst>
        </pc:cxnChg>
        <pc:cxnChg chg="add">
          <ac:chgData name="Tuan Kingcean" userId="b8d19f42bb52961b" providerId="LiveId" clId="{AFCCB80A-5095-4171-8B8A-6933F29B0BF0}" dt="2018-09-17T07:04:42.841" v="2675" actId="20577"/>
          <ac:cxnSpMkLst>
            <pc:docMk/>
            <pc:sldMk cId="1610013682" sldId="292"/>
            <ac:cxnSpMk id="116" creationId="{8BE85A7D-E5C6-45A3-9BC8-66CCDAD96583}"/>
          </ac:cxnSpMkLst>
        </pc:cxnChg>
        <pc:cxnChg chg="add">
          <ac:chgData name="Tuan Kingcean" userId="b8d19f42bb52961b" providerId="LiveId" clId="{AFCCB80A-5095-4171-8B8A-6933F29B0BF0}" dt="2018-09-17T07:04:42.841" v="2675" actId="20577"/>
          <ac:cxnSpMkLst>
            <pc:docMk/>
            <pc:sldMk cId="1610013682" sldId="292"/>
            <ac:cxnSpMk id="117" creationId="{D5CC85BF-9B05-4B2C-9520-D4B5FADC00AB}"/>
          </ac:cxnSpMkLst>
        </pc:cxnChg>
        <pc:cxnChg chg="add">
          <ac:chgData name="Tuan Kingcean" userId="b8d19f42bb52961b" providerId="LiveId" clId="{AFCCB80A-5095-4171-8B8A-6933F29B0BF0}" dt="2018-09-17T07:04:42.841" v="2675" actId="20577"/>
          <ac:cxnSpMkLst>
            <pc:docMk/>
            <pc:sldMk cId="1610013682" sldId="292"/>
            <ac:cxnSpMk id="118" creationId="{067BBDD7-668A-4496-936A-F6EEDA511760}"/>
          </ac:cxnSpMkLst>
        </pc:cxnChg>
        <pc:cxnChg chg="add">
          <ac:chgData name="Tuan Kingcean" userId="b8d19f42bb52961b" providerId="LiveId" clId="{AFCCB80A-5095-4171-8B8A-6933F29B0BF0}" dt="2018-09-17T07:04:42.841" v="2675" actId="20577"/>
          <ac:cxnSpMkLst>
            <pc:docMk/>
            <pc:sldMk cId="1610013682" sldId="292"/>
            <ac:cxnSpMk id="119" creationId="{285514DE-6298-46E4-9CC0-885292711C70}"/>
          </ac:cxnSpMkLst>
        </pc:cxnChg>
        <pc:cxnChg chg="add">
          <ac:chgData name="Tuan Kingcean" userId="b8d19f42bb52961b" providerId="LiveId" clId="{AFCCB80A-5095-4171-8B8A-6933F29B0BF0}" dt="2018-09-17T07:04:42.841" v="2675" actId="20577"/>
          <ac:cxnSpMkLst>
            <pc:docMk/>
            <pc:sldMk cId="1610013682" sldId="292"/>
            <ac:cxnSpMk id="122" creationId="{10929B80-0262-4E57-BDC2-A801AD270CA1}"/>
          </ac:cxnSpMkLst>
        </pc:cxnChg>
      </pc:sldChg>
      <pc:sldChg chg="addSp modSp add modNotesTx">
        <pc:chgData name="Tuan Kingcean" userId="b8d19f42bb52961b" providerId="LiveId" clId="{AFCCB80A-5095-4171-8B8A-6933F29B0BF0}" dt="2018-09-17T09:00:42.930" v="5678" actId="20577"/>
        <pc:sldMkLst>
          <pc:docMk/>
          <pc:sldMk cId="1320919822" sldId="293"/>
        </pc:sldMkLst>
        <pc:spChg chg="mod">
          <ac:chgData name="Tuan Kingcean" userId="b8d19f42bb52961b" providerId="LiveId" clId="{AFCCB80A-5095-4171-8B8A-6933F29B0BF0}" dt="2018-09-17T07:08:30.850" v="2803" actId="20577"/>
          <ac:spMkLst>
            <pc:docMk/>
            <pc:sldMk cId="1320919822" sldId="293"/>
            <ac:spMk id="2" creationId="{BBE0B752-CDCD-4C72-BFE6-80EDB63F3F4C}"/>
          </ac:spMkLst>
        </pc:spChg>
        <pc:spChg chg="add">
          <ac:chgData name="Tuan Kingcean" userId="b8d19f42bb52961b" providerId="LiveId" clId="{AFCCB80A-5095-4171-8B8A-6933F29B0BF0}" dt="2018-09-17T07:08:17.510" v="2793" actId="20577"/>
          <ac:spMkLst>
            <pc:docMk/>
            <pc:sldMk cId="1320919822" sldId="293"/>
            <ac:spMk id="27" creationId="{ABFBF40E-4359-48B2-B17F-3630C7EE1E89}"/>
          </ac:spMkLst>
        </pc:spChg>
        <pc:spChg chg="add">
          <ac:chgData name="Tuan Kingcean" userId="b8d19f42bb52961b" providerId="LiveId" clId="{AFCCB80A-5095-4171-8B8A-6933F29B0BF0}" dt="2018-09-17T07:08:17.510" v="2793" actId="20577"/>
          <ac:spMkLst>
            <pc:docMk/>
            <pc:sldMk cId="1320919822" sldId="293"/>
            <ac:spMk id="28" creationId="{7B092C60-954E-4FF8-9595-4967E6416B27}"/>
          </ac:spMkLst>
        </pc:spChg>
        <pc:spChg chg="add">
          <ac:chgData name="Tuan Kingcean" userId="b8d19f42bb52961b" providerId="LiveId" clId="{AFCCB80A-5095-4171-8B8A-6933F29B0BF0}" dt="2018-09-17T07:08:17.510" v="2793" actId="20577"/>
          <ac:spMkLst>
            <pc:docMk/>
            <pc:sldMk cId="1320919822" sldId="293"/>
            <ac:spMk id="29" creationId="{6872D186-84C6-42D0-94DB-147E93E72DD1}"/>
          </ac:spMkLst>
        </pc:spChg>
        <pc:spChg chg="add">
          <ac:chgData name="Tuan Kingcean" userId="b8d19f42bb52961b" providerId="LiveId" clId="{AFCCB80A-5095-4171-8B8A-6933F29B0BF0}" dt="2018-09-17T07:08:17.510" v="2793" actId="20577"/>
          <ac:spMkLst>
            <pc:docMk/>
            <pc:sldMk cId="1320919822" sldId="293"/>
            <ac:spMk id="30" creationId="{D0C0EC32-0771-4056-85DB-BFA5E3FF9FA5}"/>
          </ac:spMkLst>
        </pc:spChg>
        <pc:spChg chg="add">
          <ac:chgData name="Tuan Kingcean" userId="b8d19f42bb52961b" providerId="LiveId" clId="{AFCCB80A-5095-4171-8B8A-6933F29B0BF0}" dt="2018-09-17T07:08:17.510" v="2793" actId="20577"/>
          <ac:spMkLst>
            <pc:docMk/>
            <pc:sldMk cId="1320919822" sldId="293"/>
            <ac:spMk id="31" creationId="{87422ACC-1464-4AD2-A2F3-96F3706C2B28}"/>
          </ac:spMkLst>
        </pc:spChg>
        <pc:spChg chg="add">
          <ac:chgData name="Tuan Kingcean" userId="b8d19f42bb52961b" providerId="LiveId" clId="{AFCCB80A-5095-4171-8B8A-6933F29B0BF0}" dt="2018-09-17T07:08:17.510" v="2793" actId="20577"/>
          <ac:spMkLst>
            <pc:docMk/>
            <pc:sldMk cId="1320919822" sldId="293"/>
            <ac:spMk id="32" creationId="{AC72A524-5314-4FF9-B8B9-B86E79DA8773}"/>
          </ac:spMkLst>
        </pc:spChg>
        <pc:spChg chg="add">
          <ac:chgData name="Tuan Kingcean" userId="b8d19f42bb52961b" providerId="LiveId" clId="{AFCCB80A-5095-4171-8B8A-6933F29B0BF0}" dt="2018-09-17T07:08:17.510" v="2793" actId="20577"/>
          <ac:spMkLst>
            <pc:docMk/>
            <pc:sldMk cId="1320919822" sldId="293"/>
            <ac:spMk id="33" creationId="{23343E7B-D0E8-45F3-AC9B-9A190CDC3E0C}"/>
          </ac:spMkLst>
        </pc:spChg>
        <pc:spChg chg="add">
          <ac:chgData name="Tuan Kingcean" userId="b8d19f42bb52961b" providerId="LiveId" clId="{AFCCB80A-5095-4171-8B8A-6933F29B0BF0}" dt="2018-09-17T07:08:17.510" v="2793" actId="20577"/>
          <ac:spMkLst>
            <pc:docMk/>
            <pc:sldMk cId="1320919822" sldId="293"/>
            <ac:spMk id="34" creationId="{0EC61607-1290-4D27-8767-CD139EA44079}"/>
          </ac:spMkLst>
        </pc:spChg>
        <pc:spChg chg="add">
          <ac:chgData name="Tuan Kingcean" userId="b8d19f42bb52961b" providerId="LiveId" clId="{AFCCB80A-5095-4171-8B8A-6933F29B0BF0}" dt="2018-09-17T07:08:17.510" v="2793" actId="20577"/>
          <ac:spMkLst>
            <pc:docMk/>
            <pc:sldMk cId="1320919822" sldId="293"/>
            <ac:spMk id="35" creationId="{82936548-F394-4462-8522-F17DD58834AA}"/>
          </ac:spMkLst>
        </pc:spChg>
        <pc:spChg chg="add">
          <ac:chgData name="Tuan Kingcean" userId="b8d19f42bb52961b" providerId="LiveId" clId="{AFCCB80A-5095-4171-8B8A-6933F29B0BF0}" dt="2018-09-17T07:08:17.510" v="2793" actId="20577"/>
          <ac:spMkLst>
            <pc:docMk/>
            <pc:sldMk cId="1320919822" sldId="293"/>
            <ac:spMk id="36" creationId="{98B3397E-D7FA-4784-AB16-A90634AE8667}"/>
          </ac:spMkLst>
        </pc:spChg>
        <pc:spChg chg="add">
          <ac:chgData name="Tuan Kingcean" userId="b8d19f42bb52961b" providerId="LiveId" clId="{AFCCB80A-5095-4171-8B8A-6933F29B0BF0}" dt="2018-09-17T07:08:17.510" v="2793" actId="20577"/>
          <ac:spMkLst>
            <pc:docMk/>
            <pc:sldMk cId="1320919822" sldId="293"/>
            <ac:spMk id="60" creationId="{25591DFD-AA66-4497-A978-7A5387505FF3}"/>
          </ac:spMkLst>
        </pc:spChg>
        <pc:spChg chg="add">
          <ac:chgData name="Tuan Kingcean" userId="b8d19f42bb52961b" providerId="LiveId" clId="{AFCCB80A-5095-4171-8B8A-6933F29B0BF0}" dt="2018-09-17T07:08:17.510" v="2793" actId="20577"/>
          <ac:spMkLst>
            <pc:docMk/>
            <pc:sldMk cId="1320919822" sldId="293"/>
            <ac:spMk id="61" creationId="{66360D52-6131-46D5-9CEA-59DD93816B05}"/>
          </ac:spMkLst>
        </pc:spChg>
        <pc:spChg chg="add">
          <ac:chgData name="Tuan Kingcean" userId="b8d19f42bb52961b" providerId="LiveId" clId="{AFCCB80A-5095-4171-8B8A-6933F29B0BF0}" dt="2018-09-17T07:08:17.510" v="2793" actId="20577"/>
          <ac:spMkLst>
            <pc:docMk/>
            <pc:sldMk cId="1320919822" sldId="293"/>
            <ac:spMk id="62" creationId="{BC9B0D3B-5661-42DE-B745-8A0237508246}"/>
          </ac:spMkLst>
        </pc:spChg>
        <pc:grpChg chg="add">
          <ac:chgData name="Tuan Kingcean" userId="b8d19f42bb52961b" providerId="LiveId" clId="{AFCCB80A-5095-4171-8B8A-6933F29B0BF0}" dt="2018-09-17T07:08:17.510" v="2793" actId="20577"/>
          <ac:grpSpMkLst>
            <pc:docMk/>
            <pc:sldMk cId="1320919822" sldId="293"/>
            <ac:grpSpMk id="3" creationId="{C984A2E7-0CAF-4FFF-BC14-64B5ACBB7EA2}"/>
          </ac:grpSpMkLst>
        </pc:grpChg>
        <pc:grpChg chg="add">
          <ac:chgData name="Tuan Kingcean" userId="b8d19f42bb52961b" providerId="LiveId" clId="{AFCCB80A-5095-4171-8B8A-6933F29B0BF0}" dt="2018-09-17T07:08:17.510" v="2793" actId="20577"/>
          <ac:grpSpMkLst>
            <pc:docMk/>
            <pc:sldMk cId="1320919822" sldId="293"/>
            <ac:grpSpMk id="43" creationId="{2043CBE6-EAB4-4D56-A97F-AF3A55292689}"/>
          </ac:grpSpMkLst>
        </pc:grpChg>
        <pc:cxnChg chg="add">
          <ac:chgData name="Tuan Kingcean" userId="b8d19f42bb52961b" providerId="LiveId" clId="{AFCCB80A-5095-4171-8B8A-6933F29B0BF0}" dt="2018-09-17T07:08:17.510" v="2793" actId="20577"/>
          <ac:cxnSpMkLst>
            <pc:docMk/>
            <pc:sldMk cId="1320919822" sldId="293"/>
            <ac:cxnSpMk id="37" creationId="{9AB806F0-E651-48F9-A9F2-895907745A2F}"/>
          </ac:cxnSpMkLst>
        </pc:cxnChg>
        <pc:cxnChg chg="add">
          <ac:chgData name="Tuan Kingcean" userId="b8d19f42bb52961b" providerId="LiveId" clId="{AFCCB80A-5095-4171-8B8A-6933F29B0BF0}" dt="2018-09-17T07:08:17.510" v="2793" actId="20577"/>
          <ac:cxnSpMkLst>
            <pc:docMk/>
            <pc:sldMk cId="1320919822" sldId="293"/>
            <ac:cxnSpMk id="38" creationId="{64614215-04CA-4222-98FD-43C5528D7400}"/>
          </ac:cxnSpMkLst>
        </pc:cxnChg>
        <pc:cxnChg chg="add">
          <ac:chgData name="Tuan Kingcean" userId="b8d19f42bb52961b" providerId="LiveId" clId="{AFCCB80A-5095-4171-8B8A-6933F29B0BF0}" dt="2018-09-17T07:08:17.510" v="2793" actId="20577"/>
          <ac:cxnSpMkLst>
            <pc:docMk/>
            <pc:sldMk cId="1320919822" sldId="293"/>
            <ac:cxnSpMk id="39" creationId="{98A7C15F-3CB9-449F-82CD-C1D115C9F16C}"/>
          </ac:cxnSpMkLst>
        </pc:cxnChg>
        <pc:cxnChg chg="add">
          <ac:chgData name="Tuan Kingcean" userId="b8d19f42bb52961b" providerId="LiveId" clId="{AFCCB80A-5095-4171-8B8A-6933F29B0BF0}" dt="2018-09-17T07:08:17.510" v="2793" actId="20577"/>
          <ac:cxnSpMkLst>
            <pc:docMk/>
            <pc:sldMk cId="1320919822" sldId="293"/>
            <ac:cxnSpMk id="40" creationId="{0A777DE4-4DF4-4B41-9F17-C96311851855}"/>
          </ac:cxnSpMkLst>
        </pc:cxnChg>
        <pc:cxnChg chg="add">
          <ac:chgData name="Tuan Kingcean" userId="b8d19f42bb52961b" providerId="LiveId" clId="{AFCCB80A-5095-4171-8B8A-6933F29B0BF0}" dt="2018-09-17T07:08:17.510" v="2793" actId="20577"/>
          <ac:cxnSpMkLst>
            <pc:docMk/>
            <pc:sldMk cId="1320919822" sldId="293"/>
            <ac:cxnSpMk id="41" creationId="{CBCD7552-8E3F-4324-99F0-7858A983929F}"/>
          </ac:cxnSpMkLst>
        </pc:cxnChg>
        <pc:cxnChg chg="add">
          <ac:chgData name="Tuan Kingcean" userId="b8d19f42bb52961b" providerId="LiveId" clId="{AFCCB80A-5095-4171-8B8A-6933F29B0BF0}" dt="2018-09-17T07:08:17.510" v="2793" actId="20577"/>
          <ac:cxnSpMkLst>
            <pc:docMk/>
            <pc:sldMk cId="1320919822" sldId="293"/>
            <ac:cxnSpMk id="42" creationId="{59AEFA60-88B2-40E0-BD34-472B3F262E1B}"/>
          </ac:cxnSpMkLst>
        </pc:cxnChg>
      </pc:sldChg>
      <pc:sldChg chg="addSp delSp modSp add modNotesTx">
        <pc:chgData name="Tuan Kingcean" userId="b8d19f42bb52961b" providerId="LiveId" clId="{AFCCB80A-5095-4171-8B8A-6933F29B0BF0}" dt="2018-09-17T09:00:19.675" v="5675" actId="20577"/>
        <pc:sldMkLst>
          <pc:docMk/>
          <pc:sldMk cId="2862662093" sldId="294"/>
        </pc:sldMkLst>
        <pc:spChg chg="mod">
          <ac:chgData name="Tuan Kingcean" userId="b8d19f42bb52961b" providerId="LiveId" clId="{AFCCB80A-5095-4171-8B8A-6933F29B0BF0}" dt="2018-09-17T07:06:23.818" v="2727" actId="20577"/>
          <ac:spMkLst>
            <pc:docMk/>
            <pc:sldMk cId="2862662093" sldId="294"/>
            <ac:spMk id="2" creationId="{BBE0B752-CDCD-4C72-BFE6-80EDB63F3F4C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3" creationId="{9D725BBB-257F-4F39-AEDD-B9F893237137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4" creationId="{BE87BD77-EA67-4C09-979E-D2AC16C1E8B5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5" creationId="{69787963-EDE9-4FA7-B17D-71FA15C380A2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6" creationId="{5DE3FA5A-5B6A-4A06-9C58-B74CEC46C6ED}"/>
          </ac:spMkLst>
        </pc:spChg>
        <pc:spChg chg="add del mod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9" creationId="{14EBCF97-1CD5-4F3B-A5C0-700616D34870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19" creationId="{452C6F2D-AA65-4892-A952-1D7B4B4AA0EF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21" creationId="{FEF50C8E-D8F2-417C-87BD-3DDC0008B293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22" creationId="{5EF6F56D-CA2F-4FDC-85A8-373C030DA6BE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25" creationId="{437D7A97-8D78-4306-A4AA-97CF77B284E4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26" creationId="{B4B0CDC3-EB78-4055-9789-16566F9DF042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27" creationId="{80AC68F6-FE21-4C63-84FB-59BF0586AD04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28" creationId="{359F43AA-31D0-4966-85A8-692C02FC06F1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29" creationId="{0DDADA26-790E-40DA-A9CD-0D95F18E10E2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30" creationId="{7089B1A3-17D6-4D9A-A26D-43BB05FF2C3F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31" creationId="{BAB1CD6B-2605-46D2-8395-110AE229E9EB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32" creationId="{EDBB91B4-3525-47EE-AE09-53D6C626D336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34" creationId="{FBBED564-D771-4789-B17D-BD2A9A608A56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35" creationId="{D84F6302-C1D0-4228-97E7-D93EC9C0011D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36" creationId="{2C076E79-D594-4855-A933-3A08870E0235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37" creationId="{F19CA992-1D1B-4058-A07F-0D007A586A91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38" creationId="{11277FDA-33B6-4F01-9F80-7A5421C1DC68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39" creationId="{565CCD0C-9F6D-4EEA-A02C-EB02EE38FB58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40" creationId="{40349908-3BFC-4EC6-A0B8-78CF7ED59FC3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41" creationId="{5C9867DB-5B7F-45A8-B019-63E19B9F935F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42" creationId="{778808AF-95CE-4C86-8005-BA06F1DFC67B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43" creationId="{A4A7480D-3937-4B74-9CAC-7ACE8647B69D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44" creationId="{33A1DF36-AAE5-4214-A7B8-479FE64667DC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45" creationId="{1EC4B3C0-8DE1-4D56-8680-F39E9862FABF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46" creationId="{568ED01E-0749-474D-A08B-D1C738B1A6A8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47" creationId="{3F148FF2-E845-490B-96F6-D9BA8EAF5CCE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49" creationId="{28A4D2F4-3718-47C4-A484-C684D72B1211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50" creationId="{51B911BA-426D-4B06-86E3-8DE270BF597E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51" creationId="{5F1422B8-0C99-4D75-904A-544C21228660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52" creationId="{7A9C859C-EEF7-43FD-96C0-7B151D8C6F90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53" creationId="{1DF44B00-F2BF-4BD4-9DC9-4DA9259C43D5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54" creationId="{8279CFE7-AE35-4DC1-849D-5F2F73CD5788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55" creationId="{7A0DAEC6-2D3B-40DB-B524-05DC391F5159}"/>
          </ac:spMkLst>
        </pc:spChg>
        <pc:spChg chg="add del">
          <ac:chgData name="Tuan Kingcean" userId="b8d19f42bb52961b" providerId="LiveId" clId="{AFCCB80A-5095-4171-8B8A-6933F29B0BF0}" dt="2018-09-17T07:07:00.946" v="2762" actId="20577"/>
          <ac:spMkLst>
            <pc:docMk/>
            <pc:sldMk cId="2862662093" sldId="294"/>
            <ac:spMk id="56" creationId="{6DC31785-B763-435B-90E4-A8A0FB0DB613}"/>
          </ac:spMkLst>
        </pc:spChg>
        <pc:grpChg chg="add del">
          <ac:chgData name="Tuan Kingcean" userId="b8d19f42bb52961b" providerId="LiveId" clId="{AFCCB80A-5095-4171-8B8A-6933F29B0BF0}" dt="2018-09-17T07:07:00.946" v="2762" actId="20577"/>
          <ac:grpSpMkLst>
            <pc:docMk/>
            <pc:sldMk cId="2862662093" sldId="294"/>
            <ac:grpSpMk id="10" creationId="{01AE21E1-B704-4FCE-8002-F92990FC043C}"/>
          </ac:grpSpMkLst>
        </pc:grpChg>
        <pc:grpChg chg="add del">
          <ac:chgData name="Tuan Kingcean" userId="b8d19f42bb52961b" providerId="LiveId" clId="{AFCCB80A-5095-4171-8B8A-6933F29B0BF0}" dt="2018-09-17T07:07:10.423" v="2765" actId="20577"/>
          <ac:grpSpMkLst>
            <pc:docMk/>
            <pc:sldMk cId="2862662093" sldId="294"/>
            <ac:grpSpMk id="57" creationId="{E0C48B3D-89CF-4A27-B451-861D522A9A51}"/>
          </ac:grpSpMkLst>
        </pc:grpChg>
        <pc:grpChg chg="add">
          <ac:chgData name="Tuan Kingcean" userId="b8d19f42bb52961b" providerId="LiveId" clId="{AFCCB80A-5095-4171-8B8A-6933F29B0BF0}" dt="2018-09-17T07:07:10.466" v="2766" actId="20577"/>
          <ac:grpSpMkLst>
            <pc:docMk/>
            <pc:sldMk cId="2862662093" sldId="294"/>
            <ac:grpSpMk id="103" creationId="{732EF502-C5C6-4227-A22B-AEC54B5BF89A}"/>
          </ac:grpSpMkLst>
        </pc:grpChg>
        <pc:cxnChg chg="add del">
          <ac:chgData name="Tuan Kingcean" userId="b8d19f42bb52961b" providerId="LiveId" clId="{AFCCB80A-5095-4171-8B8A-6933F29B0BF0}" dt="2018-09-17T07:07:00.946" v="2762" actId="20577"/>
          <ac:cxnSpMkLst>
            <pc:docMk/>
            <pc:sldMk cId="2862662093" sldId="294"/>
            <ac:cxnSpMk id="7" creationId="{11B44204-F097-4E8C-9028-C4DD6FBEBA1E}"/>
          </ac:cxnSpMkLst>
        </pc:cxnChg>
        <pc:cxnChg chg="add del">
          <ac:chgData name="Tuan Kingcean" userId="b8d19f42bb52961b" providerId="LiveId" clId="{AFCCB80A-5095-4171-8B8A-6933F29B0BF0}" dt="2018-09-17T07:07:00.946" v="2762" actId="20577"/>
          <ac:cxnSpMkLst>
            <pc:docMk/>
            <pc:sldMk cId="2862662093" sldId="294"/>
            <ac:cxnSpMk id="8" creationId="{26B7A27A-69B3-4226-8D5E-583ABA62E883}"/>
          </ac:cxnSpMkLst>
        </pc:cxnChg>
        <pc:cxnChg chg="add del">
          <ac:chgData name="Tuan Kingcean" userId="b8d19f42bb52961b" providerId="LiveId" clId="{AFCCB80A-5095-4171-8B8A-6933F29B0BF0}" dt="2018-09-17T07:07:00.946" v="2762" actId="20577"/>
          <ac:cxnSpMkLst>
            <pc:docMk/>
            <pc:sldMk cId="2862662093" sldId="294"/>
            <ac:cxnSpMk id="20" creationId="{85789928-152D-49F6-B1CE-9DF9E1D953B7}"/>
          </ac:cxnSpMkLst>
        </pc:cxnChg>
        <pc:cxnChg chg="add del">
          <ac:chgData name="Tuan Kingcean" userId="b8d19f42bb52961b" providerId="LiveId" clId="{AFCCB80A-5095-4171-8B8A-6933F29B0BF0}" dt="2018-09-17T07:07:00.946" v="2762" actId="20577"/>
          <ac:cxnSpMkLst>
            <pc:docMk/>
            <pc:sldMk cId="2862662093" sldId="294"/>
            <ac:cxnSpMk id="23" creationId="{608236AD-8EC4-4D6D-A9EA-FE0FAE45C4EB}"/>
          </ac:cxnSpMkLst>
        </pc:cxnChg>
        <pc:cxnChg chg="add del">
          <ac:chgData name="Tuan Kingcean" userId="b8d19f42bb52961b" providerId="LiveId" clId="{AFCCB80A-5095-4171-8B8A-6933F29B0BF0}" dt="2018-09-17T07:07:00.946" v="2762" actId="20577"/>
          <ac:cxnSpMkLst>
            <pc:docMk/>
            <pc:sldMk cId="2862662093" sldId="294"/>
            <ac:cxnSpMk id="24" creationId="{4C6E2447-8ACB-4207-B08C-17334C4D31A7}"/>
          </ac:cxnSpMkLst>
        </pc:cxnChg>
        <pc:cxnChg chg="add del">
          <ac:chgData name="Tuan Kingcean" userId="b8d19f42bb52961b" providerId="LiveId" clId="{AFCCB80A-5095-4171-8B8A-6933F29B0BF0}" dt="2018-09-17T07:07:00.946" v="2762" actId="20577"/>
          <ac:cxnSpMkLst>
            <pc:docMk/>
            <pc:sldMk cId="2862662093" sldId="294"/>
            <ac:cxnSpMk id="33" creationId="{00C6A2FF-2BCE-44BF-A397-640D934B8894}"/>
          </ac:cxnSpMkLst>
        </pc:cxnChg>
        <pc:cxnChg chg="add del">
          <ac:chgData name="Tuan Kingcean" userId="b8d19f42bb52961b" providerId="LiveId" clId="{AFCCB80A-5095-4171-8B8A-6933F29B0BF0}" dt="2018-09-17T07:07:00.946" v="2762" actId="20577"/>
          <ac:cxnSpMkLst>
            <pc:docMk/>
            <pc:sldMk cId="2862662093" sldId="294"/>
            <ac:cxnSpMk id="48" creationId="{53166B63-8ACC-4B8F-856F-BC1C360057B7}"/>
          </ac:cxnSpMkLst>
        </pc:cxnChg>
      </pc:sldChg>
      <pc:sldChg chg="addSp modSp add modNotesTx">
        <pc:chgData name="Tuan Kingcean" userId="b8d19f42bb52961b" providerId="LiveId" clId="{AFCCB80A-5095-4171-8B8A-6933F29B0BF0}" dt="2018-09-17T09:00:25.768" v="5676" actId="20577"/>
        <pc:sldMkLst>
          <pc:docMk/>
          <pc:sldMk cId="3885204167" sldId="295"/>
        </pc:sldMkLst>
        <pc:spChg chg="mod">
          <ac:chgData name="Tuan Kingcean" userId="b8d19f42bb52961b" providerId="LiveId" clId="{AFCCB80A-5095-4171-8B8A-6933F29B0BF0}" dt="2018-09-17T07:06:28.834" v="2744" actId="20577"/>
          <ac:spMkLst>
            <pc:docMk/>
            <pc:sldMk cId="3885204167" sldId="295"/>
            <ac:spMk id="2" creationId="{BBE0B752-CDCD-4C72-BFE6-80EDB63F3F4C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3" creationId="{2C709E32-7BB3-418A-A218-0D099083477E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4" creationId="{4F44EBE5-1857-4872-8715-D5A402C89A26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5" creationId="{B5983B47-8C87-4A5F-955B-84E9E3EA0432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6" creationId="{F69B7E04-AF5B-4C0D-8E23-1116FCC1C0B1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9" creationId="{D92A4F65-66C7-458D-9B84-449F4E1702A7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19" creationId="{8295A692-BAB7-4778-9EFD-CC8E22DF2868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21" creationId="{265D849B-00FA-442B-9E1C-F0E7D386EAB4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22" creationId="{F069CC97-D34D-4BFE-9E0D-88BBD425B8B1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25" creationId="{7DF1CBAF-2B88-474B-B982-8E6A4B384F8B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26" creationId="{84F72392-3686-4441-9B3E-AC27BAE255A1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27" creationId="{FBE370EB-76E9-4D0E-80E5-9FB45298263D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28" creationId="{440210AB-495C-41EC-87A8-3CD9AD5A7157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29" creationId="{758EFDA3-CCF5-404E-87B0-7B6511DAEAC4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30" creationId="{62EE2F93-9394-4CD2-B6A0-084429A3F997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31" creationId="{0D123695-4373-4F44-BC08-7903EF64904B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32" creationId="{4F180D72-8AE4-40E3-89D9-E18147F658F9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34" creationId="{F16196AF-01E7-4A09-8EEC-BF4565000517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35" creationId="{D7D4E78B-5B42-4F73-8086-D745D9B89820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36" creationId="{4ECA34AC-58E8-4A9A-851B-E5E9C8142D7E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37" creationId="{ECAB3DEE-E7F4-4EEC-A125-25D852FAF0A9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38" creationId="{2176D7C4-914C-4C38-B8FA-F4AA56424B9A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39" creationId="{C088E398-68AE-4BEC-BED9-DC97E1A13973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40" creationId="{7C83C6A5-CD64-4127-BAD0-E08B51E35B39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41" creationId="{186019E0-9881-4D2B-8A24-84D4A886A527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42" creationId="{306878CE-51C1-44F2-9468-F37D85C07344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43" creationId="{5F2B7035-63ED-45E6-9E90-10772261B8C4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44" creationId="{06CF0CBD-713B-4714-AB20-6B0056FE53CC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45" creationId="{EA49C4A3-34A6-45C6-BE6B-4B8B84A01C1B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46" creationId="{D5C3CBD2-DB2B-4C05-8005-3A11D9C74DA4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47" creationId="{34CD983D-41FF-4DF8-9F6E-77BAF476C7D4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49" creationId="{E9A23494-A552-4C18-AB12-3278311AA70C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50" creationId="{C87A72AF-8459-4C7F-91BD-CA6BE68F135A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51" creationId="{2E5CEEAB-3997-4708-BF10-B531FE4F5446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52" creationId="{8BDCA3DF-5C37-4192-B137-E0C44E4BF846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53" creationId="{010B9F2D-A535-4363-800F-1309FFA452A3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54" creationId="{030E6488-73D1-4C6A-9A34-7207CFD8CC17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55" creationId="{36FF5619-E723-4486-BCB6-B3AB8B4F1558}"/>
          </ac:spMkLst>
        </pc:spChg>
        <pc:spChg chg="add">
          <ac:chgData name="Tuan Kingcean" userId="b8d19f42bb52961b" providerId="LiveId" clId="{AFCCB80A-5095-4171-8B8A-6933F29B0BF0}" dt="2018-09-17T07:07:01.698" v="2763" actId="20577"/>
          <ac:spMkLst>
            <pc:docMk/>
            <pc:sldMk cId="3885204167" sldId="295"/>
            <ac:spMk id="56" creationId="{B88C5137-914E-4FC7-BCDA-4427CBF76DA2}"/>
          </ac:spMkLst>
        </pc:spChg>
        <pc:grpChg chg="add">
          <ac:chgData name="Tuan Kingcean" userId="b8d19f42bb52961b" providerId="LiveId" clId="{AFCCB80A-5095-4171-8B8A-6933F29B0BF0}" dt="2018-09-17T07:07:01.698" v="2763" actId="20577"/>
          <ac:grpSpMkLst>
            <pc:docMk/>
            <pc:sldMk cId="3885204167" sldId="295"/>
            <ac:grpSpMk id="10" creationId="{25C616B9-92A0-4B58-ABA9-659149B98B17}"/>
          </ac:grpSpMkLst>
        </pc:grpChg>
        <pc:cxnChg chg="add">
          <ac:chgData name="Tuan Kingcean" userId="b8d19f42bb52961b" providerId="LiveId" clId="{AFCCB80A-5095-4171-8B8A-6933F29B0BF0}" dt="2018-09-17T07:07:01.698" v="2763" actId="20577"/>
          <ac:cxnSpMkLst>
            <pc:docMk/>
            <pc:sldMk cId="3885204167" sldId="295"/>
            <ac:cxnSpMk id="7" creationId="{1705A042-61B8-45BF-9218-9D9AFBB3B5B3}"/>
          </ac:cxnSpMkLst>
        </pc:cxnChg>
        <pc:cxnChg chg="add">
          <ac:chgData name="Tuan Kingcean" userId="b8d19f42bb52961b" providerId="LiveId" clId="{AFCCB80A-5095-4171-8B8A-6933F29B0BF0}" dt="2018-09-17T07:07:01.698" v="2763" actId="20577"/>
          <ac:cxnSpMkLst>
            <pc:docMk/>
            <pc:sldMk cId="3885204167" sldId="295"/>
            <ac:cxnSpMk id="8" creationId="{AEE5E48D-3B64-4E8C-9918-3C2D2E69FCD4}"/>
          </ac:cxnSpMkLst>
        </pc:cxnChg>
        <pc:cxnChg chg="add">
          <ac:chgData name="Tuan Kingcean" userId="b8d19f42bb52961b" providerId="LiveId" clId="{AFCCB80A-5095-4171-8B8A-6933F29B0BF0}" dt="2018-09-17T07:07:01.698" v="2763" actId="20577"/>
          <ac:cxnSpMkLst>
            <pc:docMk/>
            <pc:sldMk cId="3885204167" sldId="295"/>
            <ac:cxnSpMk id="20" creationId="{018F620D-9F64-48F1-9CD6-1A9C4962AC03}"/>
          </ac:cxnSpMkLst>
        </pc:cxnChg>
        <pc:cxnChg chg="add">
          <ac:chgData name="Tuan Kingcean" userId="b8d19f42bb52961b" providerId="LiveId" clId="{AFCCB80A-5095-4171-8B8A-6933F29B0BF0}" dt="2018-09-17T07:07:01.698" v="2763" actId="20577"/>
          <ac:cxnSpMkLst>
            <pc:docMk/>
            <pc:sldMk cId="3885204167" sldId="295"/>
            <ac:cxnSpMk id="23" creationId="{64086E4D-E763-4C58-9117-F03979208FFB}"/>
          </ac:cxnSpMkLst>
        </pc:cxnChg>
        <pc:cxnChg chg="add">
          <ac:chgData name="Tuan Kingcean" userId="b8d19f42bb52961b" providerId="LiveId" clId="{AFCCB80A-5095-4171-8B8A-6933F29B0BF0}" dt="2018-09-17T07:07:01.698" v="2763" actId="20577"/>
          <ac:cxnSpMkLst>
            <pc:docMk/>
            <pc:sldMk cId="3885204167" sldId="295"/>
            <ac:cxnSpMk id="24" creationId="{9F8AF5C0-0C77-4FD5-9368-267F6F803ACF}"/>
          </ac:cxnSpMkLst>
        </pc:cxnChg>
        <pc:cxnChg chg="add">
          <ac:chgData name="Tuan Kingcean" userId="b8d19f42bb52961b" providerId="LiveId" clId="{AFCCB80A-5095-4171-8B8A-6933F29B0BF0}" dt="2018-09-17T07:07:01.698" v="2763" actId="20577"/>
          <ac:cxnSpMkLst>
            <pc:docMk/>
            <pc:sldMk cId="3885204167" sldId="295"/>
            <ac:cxnSpMk id="33" creationId="{305E1FD0-F1E0-4EFC-93B6-2D151FD025C2}"/>
          </ac:cxnSpMkLst>
        </pc:cxnChg>
        <pc:cxnChg chg="add">
          <ac:chgData name="Tuan Kingcean" userId="b8d19f42bb52961b" providerId="LiveId" clId="{AFCCB80A-5095-4171-8B8A-6933F29B0BF0}" dt="2018-09-17T07:07:01.698" v="2763" actId="20577"/>
          <ac:cxnSpMkLst>
            <pc:docMk/>
            <pc:sldMk cId="3885204167" sldId="295"/>
            <ac:cxnSpMk id="48" creationId="{10A7A5DC-7F2E-4DD2-8806-8EF80221F26F}"/>
          </ac:cxnSpMkLst>
        </pc:cxnChg>
      </pc:sldChg>
      <pc:sldChg chg="addSp modSp add modNotesTx">
        <pc:chgData name="Tuan Kingcean" userId="b8d19f42bb52961b" providerId="LiveId" clId="{AFCCB80A-5095-4171-8B8A-6933F29B0BF0}" dt="2018-09-17T09:00:36.056" v="5677" actId="20577"/>
        <pc:sldMkLst>
          <pc:docMk/>
          <pc:sldMk cId="537368836" sldId="296"/>
        </pc:sldMkLst>
        <pc:spChg chg="mod">
          <ac:chgData name="Tuan Kingcean" userId="b8d19f42bb52961b" providerId="LiveId" clId="{AFCCB80A-5095-4171-8B8A-6933F29B0BF0}" dt="2018-09-17T07:07:47.844" v="2775" actId="20577"/>
          <ac:spMkLst>
            <pc:docMk/>
            <pc:sldMk cId="537368836" sldId="296"/>
            <ac:spMk id="2" creationId="{BBE0B752-CDCD-4C72-BFE6-80EDB63F3F4C}"/>
          </ac:spMkLst>
        </pc:spChg>
        <pc:spChg chg="add">
          <ac:chgData name="Tuan Kingcean" userId="b8d19f42bb52961b" providerId="LiveId" clId="{AFCCB80A-5095-4171-8B8A-6933F29B0BF0}" dt="2018-09-17T07:07:49.284" v="2776" actId="20577"/>
          <ac:spMkLst>
            <pc:docMk/>
            <pc:sldMk cId="537368836" sldId="296"/>
            <ac:spMk id="16" creationId="{5D132A90-E4EC-4003-B221-A4262635B1E8}"/>
          </ac:spMkLst>
        </pc:spChg>
        <pc:spChg chg="add">
          <ac:chgData name="Tuan Kingcean" userId="b8d19f42bb52961b" providerId="LiveId" clId="{AFCCB80A-5095-4171-8B8A-6933F29B0BF0}" dt="2018-09-17T07:07:49.284" v="2776" actId="20577"/>
          <ac:spMkLst>
            <pc:docMk/>
            <pc:sldMk cId="537368836" sldId="296"/>
            <ac:spMk id="17" creationId="{B69044D9-8F2E-486F-B573-6417CE7864F7}"/>
          </ac:spMkLst>
        </pc:spChg>
        <pc:spChg chg="add">
          <ac:chgData name="Tuan Kingcean" userId="b8d19f42bb52961b" providerId="LiveId" clId="{AFCCB80A-5095-4171-8B8A-6933F29B0BF0}" dt="2018-09-17T07:07:49.284" v="2776" actId="20577"/>
          <ac:spMkLst>
            <pc:docMk/>
            <pc:sldMk cId="537368836" sldId="296"/>
            <ac:spMk id="33" creationId="{E89396F2-06C6-4C0E-984F-E2E9F7193668}"/>
          </ac:spMkLst>
        </pc:spChg>
        <pc:grpChg chg="add">
          <ac:chgData name="Tuan Kingcean" userId="b8d19f42bb52961b" providerId="LiveId" clId="{AFCCB80A-5095-4171-8B8A-6933F29B0BF0}" dt="2018-09-17T07:07:49.284" v="2776" actId="20577"/>
          <ac:grpSpMkLst>
            <pc:docMk/>
            <pc:sldMk cId="537368836" sldId="296"/>
            <ac:grpSpMk id="3" creationId="{CFB758D4-92AE-4DAF-A30E-EDAF4B040897}"/>
          </ac:grpSpMkLst>
        </pc:grpChg>
        <pc:grpChg chg="add">
          <ac:chgData name="Tuan Kingcean" userId="b8d19f42bb52961b" providerId="LiveId" clId="{AFCCB80A-5095-4171-8B8A-6933F29B0BF0}" dt="2018-09-17T07:07:49.284" v="2776" actId="20577"/>
          <ac:grpSpMkLst>
            <pc:docMk/>
            <pc:sldMk cId="537368836" sldId="296"/>
            <ac:grpSpMk id="9" creationId="{608A6C2D-05DC-4331-8657-5F0A94DA6E55}"/>
          </ac:grpSpMkLst>
        </pc:grpChg>
        <pc:grpChg chg="add">
          <ac:chgData name="Tuan Kingcean" userId="b8d19f42bb52961b" providerId="LiveId" clId="{AFCCB80A-5095-4171-8B8A-6933F29B0BF0}" dt="2018-09-17T07:07:49.284" v="2776" actId="20577"/>
          <ac:grpSpMkLst>
            <pc:docMk/>
            <pc:sldMk cId="537368836" sldId="296"/>
            <ac:grpSpMk id="18" creationId="{BBC9CC86-DADE-4331-BDBB-05E735B92126}"/>
          </ac:grpSpMkLst>
        </pc:grpChg>
        <pc:grpChg chg="add">
          <ac:chgData name="Tuan Kingcean" userId="b8d19f42bb52961b" providerId="LiveId" clId="{AFCCB80A-5095-4171-8B8A-6933F29B0BF0}" dt="2018-09-17T07:07:49.284" v="2776" actId="20577"/>
          <ac:grpSpMkLst>
            <pc:docMk/>
            <pc:sldMk cId="537368836" sldId="296"/>
            <ac:grpSpMk id="25" creationId="{FAED8908-9874-4227-BBDA-B22B4332A022}"/>
          </ac:grpSpMkLst>
        </pc:grpChg>
      </pc:sldChg>
      <pc:sldChg chg="addSp modSp add modNotesTx">
        <pc:chgData name="Tuan Kingcean" userId="b8d19f42bb52961b" providerId="LiveId" clId="{AFCCB80A-5095-4171-8B8A-6933F29B0BF0}" dt="2018-09-17T09:00:53.115" v="5679" actId="20577"/>
        <pc:sldMkLst>
          <pc:docMk/>
          <pc:sldMk cId="3066907371" sldId="297"/>
        </pc:sldMkLst>
        <pc:spChg chg="mod">
          <ac:chgData name="Tuan Kingcean" userId="b8d19f42bb52961b" providerId="LiveId" clId="{AFCCB80A-5095-4171-8B8A-6933F29B0BF0}" dt="2018-09-17T07:08:58.750" v="2812" actId="20577"/>
          <ac:spMkLst>
            <pc:docMk/>
            <pc:sldMk cId="3066907371" sldId="297"/>
            <ac:spMk id="2" creationId="{BBE0B752-CDCD-4C72-BFE6-80EDB63F3F4C}"/>
          </ac:spMkLst>
        </pc:spChg>
        <pc:spChg chg="add">
          <ac:chgData name="Tuan Kingcean" userId="b8d19f42bb52961b" providerId="LiveId" clId="{AFCCB80A-5095-4171-8B8A-6933F29B0BF0}" dt="2018-09-17T07:08:43.884" v="2804" actId="20577"/>
          <ac:spMkLst>
            <pc:docMk/>
            <pc:sldMk cId="3066907371" sldId="297"/>
            <ac:spMk id="3" creationId="{05D532F6-8C3D-49AF-ADCD-7CD9BF31DABB}"/>
          </ac:spMkLst>
        </pc:spChg>
        <pc:spChg chg="add">
          <ac:chgData name="Tuan Kingcean" userId="b8d19f42bb52961b" providerId="LiveId" clId="{AFCCB80A-5095-4171-8B8A-6933F29B0BF0}" dt="2018-09-17T07:08:43.884" v="2804" actId="20577"/>
          <ac:spMkLst>
            <pc:docMk/>
            <pc:sldMk cId="3066907371" sldId="297"/>
            <ac:spMk id="4" creationId="{926BE16F-1D98-40F9-A61A-1A4E3A099762}"/>
          </ac:spMkLst>
        </pc:spChg>
        <pc:spChg chg="add">
          <ac:chgData name="Tuan Kingcean" userId="b8d19f42bb52961b" providerId="LiveId" clId="{AFCCB80A-5095-4171-8B8A-6933F29B0BF0}" dt="2018-09-17T07:08:43.884" v="2804" actId="20577"/>
          <ac:spMkLst>
            <pc:docMk/>
            <pc:sldMk cId="3066907371" sldId="297"/>
            <ac:spMk id="5" creationId="{FED5D501-D914-415F-9169-914FA14A586B}"/>
          </ac:spMkLst>
        </pc:spChg>
        <pc:spChg chg="add">
          <ac:chgData name="Tuan Kingcean" userId="b8d19f42bb52961b" providerId="LiveId" clId="{AFCCB80A-5095-4171-8B8A-6933F29B0BF0}" dt="2018-09-17T07:08:43.884" v="2804" actId="20577"/>
          <ac:spMkLst>
            <pc:docMk/>
            <pc:sldMk cId="3066907371" sldId="297"/>
            <ac:spMk id="6" creationId="{3ED1F823-E26C-4DC9-BB6B-564583925568}"/>
          </ac:spMkLst>
        </pc:spChg>
        <pc:spChg chg="add">
          <ac:chgData name="Tuan Kingcean" userId="b8d19f42bb52961b" providerId="LiveId" clId="{AFCCB80A-5095-4171-8B8A-6933F29B0BF0}" dt="2018-09-17T07:08:43.884" v="2804" actId="20577"/>
          <ac:spMkLst>
            <pc:docMk/>
            <pc:sldMk cId="3066907371" sldId="297"/>
            <ac:spMk id="7" creationId="{28043178-CA4A-4C0A-AFBE-26865182B5EE}"/>
          </ac:spMkLst>
        </pc:spChg>
        <pc:spChg chg="add">
          <ac:chgData name="Tuan Kingcean" userId="b8d19f42bb52961b" providerId="LiveId" clId="{AFCCB80A-5095-4171-8B8A-6933F29B0BF0}" dt="2018-09-17T07:08:43.884" v="2804" actId="20577"/>
          <ac:spMkLst>
            <pc:docMk/>
            <pc:sldMk cId="3066907371" sldId="297"/>
            <ac:spMk id="8" creationId="{6D43FD6E-54B4-4075-A4EA-95116930155C}"/>
          </ac:spMkLst>
        </pc:spChg>
        <pc:spChg chg="add">
          <ac:chgData name="Tuan Kingcean" userId="b8d19f42bb52961b" providerId="LiveId" clId="{AFCCB80A-5095-4171-8B8A-6933F29B0BF0}" dt="2018-09-17T07:08:43.884" v="2804" actId="20577"/>
          <ac:spMkLst>
            <pc:docMk/>
            <pc:sldMk cId="3066907371" sldId="297"/>
            <ac:spMk id="11" creationId="{BBE68916-FC45-4AD1-8419-F974D45E54B5}"/>
          </ac:spMkLst>
        </pc:spChg>
        <pc:spChg chg="add">
          <ac:chgData name="Tuan Kingcean" userId="b8d19f42bb52961b" providerId="LiveId" clId="{AFCCB80A-5095-4171-8B8A-6933F29B0BF0}" dt="2018-09-17T07:08:43.884" v="2804" actId="20577"/>
          <ac:spMkLst>
            <pc:docMk/>
            <pc:sldMk cId="3066907371" sldId="297"/>
            <ac:spMk id="14" creationId="{9ED37ED1-64E7-4012-AAA2-6ACBF9401B76}"/>
          </ac:spMkLst>
        </pc:spChg>
        <pc:spChg chg="add">
          <ac:chgData name="Tuan Kingcean" userId="b8d19f42bb52961b" providerId="LiveId" clId="{AFCCB80A-5095-4171-8B8A-6933F29B0BF0}" dt="2018-09-17T07:08:43.884" v="2804" actId="20577"/>
          <ac:spMkLst>
            <pc:docMk/>
            <pc:sldMk cId="3066907371" sldId="297"/>
            <ac:spMk id="15" creationId="{30F63983-F4FA-4113-B7C4-6AEE74B5F07F}"/>
          </ac:spMkLst>
        </pc:spChg>
        <pc:spChg chg="add">
          <ac:chgData name="Tuan Kingcean" userId="b8d19f42bb52961b" providerId="LiveId" clId="{AFCCB80A-5095-4171-8B8A-6933F29B0BF0}" dt="2018-09-17T07:08:43.884" v="2804" actId="20577"/>
          <ac:spMkLst>
            <pc:docMk/>
            <pc:sldMk cId="3066907371" sldId="297"/>
            <ac:spMk id="16" creationId="{C645641E-49AF-4825-8CA1-83DC8327BC24}"/>
          </ac:spMkLst>
        </pc:spChg>
        <pc:spChg chg="add">
          <ac:chgData name="Tuan Kingcean" userId="b8d19f42bb52961b" providerId="LiveId" clId="{AFCCB80A-5095-4171-8B8A-6933F29B0BF0}" dt="2018-09-17T07:08:43.884" v="2804" actId="20577"/>
          <ac:spMkLst>
            <pc:docMk/>
            <pc:sldMk cId="3066907371" sldId="297"/>
            <ac:spMk id="17" creationId="{23E59638-6C93-4A10-A2FF-F9698C1E487F}"/>
          </ac:spMkLst>
        </pc:spChg>
        <pc:spChg chg="add">
          <ac:chgData name="Tuan Kingcean" userId="b8d19f42bb52961b" providerId="LiveId" clId="{AFCCB80A-5095-4171-8B8A-6933F29B0BF0}" dt="2018-09-17T07:08:43.884" v="2804" actId="20577"/>
          <ac:spMkLst>
            <pc:docMk/>
            <pc:sldMk cId="3066907371" sldId="297"/>
            <ac:spMk id="18" creationId="{8EE38E62-3080-4FC4-9FA9-D4024BC4C30C}"/>
          </ac:spMkLst>
        </pc:spChg>
        <pc:spChg chg="add">
          <ac:chgData name="Tuan Kingcean" userId="b8d19f42bb52961b" providerId="LiveId" clId="{AFCCB80A-5095-4171-8B8A-6933F29B0BF0}" dt="2018-09-17T07:08:43.884" v="2804" actId="20577"/>
          <ac:spMkLst>
            <pc:docMk/>
            <pc:sldMk cId="3066907371" sldId="297"/>
            <ac:spMk id="19" creationId="{51841581-279E-46A0-AAD8-31904400C839}"/>
          </ac:spMkLst>
        </pc:spChg>
        <pc:spChg chg="add">
          <ac:chgData name="Tuan Kingcean" userId="b8d19f42bb52961b" providerId="LiveId" clId="{AFCCB80A-5095-4171-8B8A-6933F29B0BF0}" dt="2018-09-17T07:08:43.884" v="2804" actId="20577"/>
          <ac:spMkLst>
            <pc:docMk/>
            <pc:sldMk cId="3066907371" sldId="297"/>
            <ac:spMk id="20" creationId="{E5B33AF6-94B9-493C-AD7C-EF122B94C627}"/>
          </ac:spMkLst>
        </pc:spChg>
        <pc:cxnChg chg="add">
          <ac:chgData name="Tuan Kingcean" userId="b8d19f42bb52961b" providerId="LiveId" clId="{AFCCB80A-5095-4171-8B8A-6933F29B0BF0}" dt="2018-09-17T07:08:43.884" v="2804" actId="20577"/>
          <ac:cxnSpMkLst>
            <pc:docMk/>
            <pc:sldMk cId="3066907371" sldId="297"/>
            <ac:cxnSpMk id="9" creationId="{9630A630-B2B7-4AB7-A9DB-208E686D6042}"/>
          </ac:cxnSpMkLst>
        </pc:cxnChg>
        <pc:cxnChg chg="add">
          <ac:chgData name="Tuan Kingcean" userId="b8d19f42bb52961b" providerId="LiveId" clId="{AFCCB80A-5095-4171-8B8A-6933F29B0BF0}" dt="2018-09-17T07:08:43.884" v="2804" actId="20577"/>
          <ac:cxnSpMkLst>
            <pc:docMk/>
            <pc:sldMk cId="3066907371" sldId="297"/>
            <ac:cxnSpMk id="10" creationId="{23C5511D-BFD1-45BF-ABD0-A0D496B178F1}"/>
          </ac:cxnSpMkLst>
        </pc:cxnChg>
        <pc:cxnChg chg="add">
          <ac:chgData name="Tuan Kingcean" userId="b8d19f42bb52961b" providerId="LiveId" clId="{AFCCB80A-5095-4171-8B8A-6933F29B0BF0}" dt="2018-09-17T07:08:43.884" v="2804" actId="20577"/>
          <ac:cxnSpMkLst>
            <pc:docMk/>
            <pc:sldMk cId="3066907371" sldId="297"/>
            <ac:cxnSpMk id="12" creationId="{C172429E-2BB1-4EEF-A3B6-5917E309351B}"/>
          </ac:cxnSpMkLst>
        </pc:cxnChg>
        <pc:cxnChg chg="add">
          <ac:chgData name="Tuan Kingcean" userId="b8d19f42bb52961b" providerId="LiveId" clId="{AFCCB80A-5095-4171-8B8A-6933F29B0BF0}" dt="2018-09-17T07:08:43.884" v="2804" actId="20577"/>
          <ac:cxnSpMkLst>
            <pc:docMk/>
            <pc:sldMk cId="3066907371" sldId="297"/>
            <ac:cxnSpMk id="13" creationId="{574B41C7-3F04-4E79-9FBB-AD9B89C86EAA}"/>
          </ac:cxnSpMkLst>
        </pc:cxnChg>
      </pc:sldChg>
      <pc:sldChg chg="addSp delSp modSp add">
        <pc:chgData name="Tuan Kingcean" userId="b8d19f42bb52961b" providerId="LiveId" clId="{AFCCB80A-5095-4171-8B8A-6933F29B0BF0}" dt="2018-09-17T08:24:47.875" v="4856" actId="1076"/>
        <pc:sldMkLst>
          <pc:docMk/>
          <pc:sldMk cId="3227854906" sldId="298"/>
        </pc:sldMkLst>
        <pc:spChg chg="mod">
          <ac:chgData name="Tuan Kingcean" userId="b8d19f42bb52961b" providerId="LiveId" clId="{AFCCB80A-5095-4171-8B8A-6933F29B0BF0}" dt="2018-09-17T07:25:50.915" v="3743" actId="1076"/>
          <ac:spMkLst>
            <pc:docMk/>
            <pc:sldMk cId="3227854906" sldId="298"/>
            <ac:spMk id="2" creationId="{BBE0B752-CDCD-4C72-BFE6-80EDB63F3F4C}"/>
          </ac:spMkLst>
        </pc:spChg>
        <pc:spChg chg="add mod">
          <ac:chgData name="Tuan Kingcean" userId="b8d19f42bb52961b" providerId="LiveId" clId="{AFCCB80A-5095-4171-8B8A-6933F29B0BF0}" dt="2018-09-17T08:24:47.875" v="4856" actId="1076"/>
          <ac:spMkLst>
            <pc:docMk/>
            <pc:sldMk cId="3227854906" sldId="298"/>
            <ac:spMk id="11" creationId="{4E6BC844-FC0A-4782-8AE8-54B9844A64D3}"/>
          </ac:spMkLst>
        </pc:spChg>
        <pc:picChg chg="add del mod">
          <ac:chgData name="Tuan Kingcean" userId="b8d19f42bb52961b" providerId="LiveId" clId="{AFCCB80A-5095-4171-8B8A-6933F29B0BF0}" dt="2018-09-17T07:53:09.785" v="4491" actId="1076"/>
          <ac:picMkLst>
            <pc:docMk/>
            <pc:sldMk cId="3227854906" sldId="298"/>
            <ac:picMk id="4" creationId="{6DCEF0E5-8F71-421F-BB6E-9B5C343B0CEC}"/>
          </ac:picMkLst>
        </pc:picChg>
        <pc:picChg chg="add del mod">
          <ac:chgData name="Tuan Kingcean" userId="b8d19f42bb52961b" providerId="LiveId" clId="{AFCCB80A-5095-4171-8B8A-6933F29B0BF0}" dt="2018-09-17T07:53:09.785" v="4491" actId="1076"/>
          <ac:picMkLst>
            <pc:docMk/>
            <pc:sldMk cId="3227854906" sldId="298"/>
            <ac:picMk id="6" creationId="{5DF3A0FB-243D-401D-B554-641244C8E5B6}"/>
          </ac:picMkLst>
        </pc:picChg>
        <pc:picChg chg="add del mod">
          <ac:chgData name="Tuan Kingcean" userId="b8d19f42bb52961b" providerId="LiveId" clId="{AFCCB80A-5095-4171-8B8A-6933F29B0BF0}" dt="2018-09-17T07:53:09.785" v="4491" actId="1076"/>
          <ac:picMkLst>
            <pc:docMk/>
            <pc:sldMk cId="3227854906" sldId="298"/>
            <ac:picMk id="8" creationId="{A3F80BF5-B71D-4745-A47A-4B42122E982A}"/>
          </ac:picMkLst>
        </pc:picChg>
        <pc:picChg chg="add mod">
          <ac:chgData name="Tuan Kingcean" userId="b8d19f42bb52961b" providerId="LiveId" clId="{AFCCB80A-5095-4171-8B8A-6933F29B0BF0}" dt="2018-09-17T08:24:47.875" v="4856" actId="1076"/>
          <ac:picMkLst>
            <pc:docMk/>
            <pc:sldMk cId="3227854906" sldId="298"/>
            <ac:picMk id="10" creationId="{60369BB8-F819-4047-BFDE-767ED5397A3B}"/>
          </ac:picMkLst>
        </pc:picChg>
      </pc:sldChg>
      <pc:sldChg chg="modSp add">
        <pc:chgData name="Tuan Kingcean" userId="b8d19f42bb52961b" providerId="LiveId" clId="{AFCCB80A-5095-4171-8B8A-6933F29B0BF0}" dt="2018-09-17T07:11:18.314" v="2824" actId="12"/>
        <pc:sldMkLst>
          <pc:docMk/>
          <pc:sldMk cId="3221604164" sldId="299"/>
        </pc:sldMkLst>
        <pc:spChg chg="mod">
          <ac:chgData name="Tuan Kingcean" userId="b8d19f42bb52961b" providerId="LiveId" clId="{AFCCB80A-5095-4171-8B8A-6933F29B0BF0}" dt="2018-09-17T07:11:18.314" v="2824" actId="12"/>
          <ac:spMkLst>
            <pc:docMk/>
            <pc:sldMk cId="3221604164" sldId="299"/>
            <ac:spMk id="12" creationId="{8701150E-67F6-7642-9634-83C2E3F044F7}"/>
          </ac:spMkLst>
        </pc:spChg>
      </pc:sldChg>
      <pc:sldChg chg="addSp delSp modSp add">
        <pc:chgData name="Tuan Kingcean" userId="b8d19f42bb52961b" providerId="LiveId" clId="{AFCCB80A-5095-4171-8B8A-6933F29B0BF0}" dt="2018-09-17T08:38:20.109" v="5153" actId="122"/>
        <pc:sldMkLst>
          <pc:docMk/>
          <pc:sldMk cId="186762241" sldId="300"/>
        </pc:sldMkLst>
        <pc:spChg chg="mod">
          <ac:chgData name="Tuan Kingcean" userId="b8d19f42bb52961b" providerId="LiveId" clId="{AFCCB80A-5095-4171-8B8A-6933F29B0BF0}" dt="2018-09-17T07:13:25.005" v="2836" actId="122"/>
          <ac:spMkLst>
            <pc:docMk/>
            <pc:sldMk cId="186762241" sldId="300"/>
            <ac:spMk id="2" creationId="{BBE0B752-CDCD-4C72-BFE6-80EDB63F3F4C}"/>
          </ac:spMkLst>
        </pc:spChg>
        <pc:spChg chg="add mod">
          <ac:chgData name="Tuan Kingcean" userId="b8d19f42bb52961b" providerId="LiveId" clId="{AFCCB80A-5095-4171-8B8A-6933F29B0BF0}" dt="2018-09-17T08:29:10.554" v="4916" actId="164"/>
          <ac:spMkLst>
            <pc:docMk/>
            <pc:sldMk cId="186762241" sldId="300"/>
            <ac:spMk id="3" creationId="{F19AC4B8-E1CD-4C0B-9B65-A3AFF8F74550}"/>
          </ac:spMkLst>
        </pc:spChg>
        <pc:spChg chg="add mod">
          <ac:chgData name="Tuan Kingcean" userId="b8d19f42bb52961b" providerId="LiveId" clId="{AFCCB80A-5095-4171-8B8A-6933F29B0BF0}" dt="2018-09-17T08:29:10.554" v="4916" actId="164"/>
          <ac:spMkLst>
            <pc:docMk/>
            <pc:sldMk cId="186762241" sldId="300"/>
            <ac:spMk id="4" creationId="{C146FBEA-AA60-45BD-88B2-444B110C5F69}"/>
          </ac:spMkLst>
        </pc:spChg>
        <pc:spChg chg="add del mod">
          <ac:chgData name="Tuan Kingcean" userId="b8d19f42bb52961b" providerId="LiveId" clId="{AFCCB80A-5095-4171-8B8A-6933F29B0BF0}" dt="2018-09-17T08:28:38.160" v="4896" actId="478"/>
          <ac:spMkLst>
            <pc:docMk/>
            <pc:sldMk cId="186762241" sldId="300"/>
            <ac:spMk id="5" creationId="{74D3D97A-5AB9-4615-9560-8A7C48AB1784}"/>
          </ac:spMkLst>
        </pc:spChg>
        <pc:spChg chg="add mod">
          <ac:chgData name="Tuan Kingcean" userId="b8d19f42bb52961b" providerId="LiveId" clId="{AFCCB80A-5095-4171-8B8A-6933F29B0BF0}" dt="2018-09-17T08:29:10.554" v="4916" actId="164"/>
          <ac:spMkLst>
            <pc:docMk/>
            <pc:sldMk cId="186762241" sldId="300"/>
            <ac:spMk id="6" creationId="{E894318A-C5B4-4113-A98B-9481EDF7933F}"/>
          </ac:spMkLst>
        </pc:spChg>
        <pc:spChg chg="add mod">
          <ac:chgData name="Tuan Kingcean" userId="b8d19f42bb52961b" providerId="LiveId" clId="{AFCCB80A-5095-4171-8B8A-6933F29B0BF0}" dt="2018-09-17T08:38:20.109" v="5153" actId="122"/>
          <ac:spMkLst>
            <pc:docMk/>
            <pc:sldMk cId="186762241" sldId="300"/>
            <ac:spMk id="8" creationId="{403EA35F-886A-48FC-A26B-F8D79C13D045}"/>
          </ac:spMkLst>
        </pc:spChg>
        <pc:spChg chg="add mod">
          <ac:chgData name="Tuan Kingcean" userId="b8d19f42bb52961b" providerId="LiveId" clId="{AFCCB80A-5095-4171-8B8A-6933F29B0BF0}" dt="2018-09-17T08:37:30.605" v="5138" actId="1076"/>
          <ac:spMkLst>
            <pc:docMk/>
            <pc:sldMk cId="186762241" sldId="300"/>
            <ac:spMk id="9" creationId="{66AB8858-F9AF-49FC-B832-407908388420}"/>
          </ac:spMkLst>
        </pc:spChg>
        <pc:spChg chg="add mod">
          <ac:chgData name="Tuan Kingcean" userId="b8d19f42bb52961b" providerId="LiveId" clId="{AFCCB80A-5095-4171-8B8A-6933F29B0BF0}" dt="2018-09-17T08:38:20.109" v="5153" actId="122"/>
          <ac:spMkLst>
            <pc:docMk/>
            <pc:sldMk cId="186762241" sldId="300"/>
            <ac:spMk id="10" creationId="{A3D80409-9261-4EBF-8EE2-86639DBD9AA4}"/>
          </ac:spMkLst>
        </pc:spChg>
        <pc:spChg chg="add mod">
          <ac:chgData name="Tuan Kingcean" userId="b8d19f42bb52961b" providerId="LiveId" clId="{AFCCB80A-5095-4171-8B8A-6933F29B0BF0}" dt="2018-09-17T08:37:30.605" v="5138" actId="1076"/>
          <ac:spMkLst>
            <pc:docMk/>
            <pc:sldMk cId="186762241" sldId="300"/>
            <ac:spMk id="11" creationId="{D34DEE8A-A23E-4F27-A3E6-A978DF39BE24}"/>
          </ac:spMkLst>
        </pc:spChg>
        <pc:spChg chg="add mod">
          <ac:chgData name="Tuan Kingcean" userId="b8d19f42bb52961b" providerId="LiveId" clId="{AFCCB80A-5095-4171-8B8A-6933F29B0BF0}" dt="2018-09-17T08:37:49.545" v="5145" actId="122"/>
          <ac:spMkLst>
            <pc:docMk/>
            <pc:sldMk cId="186762241" sldId="300"/>
            <ac:spMk id="12" creationId="{D399A21D-73F3-4625-9B53-DF5B488D5A2F}"/>
          </ac:spMkLst>
        </pc:spChg>
        <pc:spChg chg="add mod">
          <ac:chgData name="Tuan Kingcean" userId="b8d19f42bb52961b" providerId="LiveId" clId="{AFCCB80A-5095-4171-8B8A-6933F29B0BF0}" dt="2018-09-17T08:38:09.545" v="5152" actId="1076"/>
          <ac:spMkLst>
            <pc:docMk/>
            <pc:sldMk cId="186762241" sldId="300"/>
            <ac:spMk id="13" creationId="{DECAED3A-FCEA-4C71-A87B-3D1368175550}"/>
          </ac:spMkLst>
        </pc:spChg>
        <pc:grpChg chg="add mod">
          <ac:chgData name="Tuan Kingcean" userId="b8d19f42bb52961b" providerId="LiveId" clId="{AFCCB80A-5095-4171-8B8A-6933F29B0BF0}" dt="2018-09-17T08:37:30.605" v="5138" actId="1076"/>
          <ac:grpSpMkLst>
            <pc:docMk/>
            <pc:sldMk cId="186762241" sldId="300"/>
            <ac:grpSpMk id="7" creationId="{EBD9C83E-0062-4127-BBE8-B8EFB34AC00F}"/>
          </ac:grpSpMkLst>
        </pc:grpChg>
      </pc:sldChg>
      <pc:sldChg chg="addSp modSp add">
        <pc:chgData name="Tuan Kingcean" userId="b8d19f42bb52961b" providerId="LiveId" clId="{AFCCB80A-5095-4171-8B8A-6933F29B0BF0}" dt="2018-09-17T08:56:14.876" v="5567" actId="20577"/>
        <pc:sldMkLst>
          <pc:docMk/>
          <pc:sldMk cId="545877395" sldId="301"/>
        </pc:sldMkLst>
        <pc:spChg chg="mod">
          <ac:chgData name="Tuan Kingcean" userId="b8d19f42bb52961b" providerId="LiveId" clId="{AFCCB80A-5095-4171-8B8A-6933F29B0BF0}" dt="2018-09-17T08:56:04.793" v="5534" actId="20577"/>
          <ac:spMkLst>
            <pc:docMk/>
            <pc:sldMk cId="545877395" sldId="301"/>
            <ac:spMk id="2" creationId="{BA910189-F8D5-471F-AD58-07739D228AAF}"/>
          </ac:spMkLst>
        </pc:spChg>
        <pc:spChg chg="mod">
          <ac:chgData name="Tuan Kingcean" userId="b8d19f42bb52961b" providerId="LiveId" clId="{AFCCB80A-5095-4171-8B8A-6933F29B0BF0}" dt="2018-09-17T08:56:14.876" v="5567" actId="20577"/>
          <ac:spMkLst>
            <pc:docMk/>
            <pc:sldMk cId="545877395" sldId="301"/>
            <ac:spMk id="3" creationId="{2063C783-FCFC-4540-8CDE-81C30C825CE3}"/>
          </ac:spMkLst>
        </pc:spChg>
        <pc:picChg chg="add mod">
          <ac:chgData name="Tuan Kingcean" userId="b8d19f42bb52961b" providerId="LiveId" clId="{AFCCB80A-5095-4171-8B8A-6933F29B0BF0}" dt="2018-09-17T07:15:54.329" v="2885" actId="14100"/>
          <ac:picMkLst>
            <pc:docMk/>
            <pc:sldMk cId="545877395" sldId="301"/>
            <ac:picMk id="5" creationId="{A55C9A6F-0EA7-4974-B220-ABA9A7EDEC53}"/>
          </ac:picMkLst>
        </pc:picChg>
      </pc:sldChg>
      <pc:sldChg chg="addSp delSp modSp add modNotesTx">
        <pc:chgData name="Tuan Kingcean" userId="b8d19f42bb52961b" providerId="LiveId" clId="{AFCCB80A-5095-4171-8B8A-6933F29B0BF0}" dt="2018-09-17T09:11:15.380" v="6705" actId="12"/>
        <pc:sldMkLst>
          <pc:docMk/>
          <pc:sldMk cId="1362233099" sldId="302"/>
        </pc:sldMkLst>
        <pc:spChg chg="mod">
          <ac:chgData name="Tuan Kingcean" userId="b8d19f42bb52961b" providerId="LiveId" clId="{AFCCB80A-5095-4171-8B8A-6933F29B0BF0}" dt="2018-09-17T08:00:25.695" v="4544" actId="12"/>
          <ac:spMkLst>
            <pc:docMk/>
            <pc:sldMk cId="1362233099" sldId="302"/>
            <ac:spMk id="2" creationId="{BBE0B752-CDCD-4C72-BFE6-80EDB63F3F4C}"/>
          </ac:spMkLst>
        </pc:spChg>
        <pc:spChg chg="add mod">
          <ac:chgData name="Tuan Kingcean" userId="b8d19f42bb52961b" providerId="LiveId" clId="{AFCCB80A-5095-4171-8B8A-6933F29B0BF0}" dt="2018-09-17T08:02:31.631" v="4653" actId="1076"/>
          <ac:spMkLst>
            <pc:docMk/>
            <pc:sldMk cId="1362233099" sldId="302"/>
            <ac:spMk id="3" creationId="{AF0F8057-9648-488D-9BA3-E140DA734D70}"/>
          </ac:spMkLst>
        </pc:spChg>
        <pc:spChg chg="add mod">
          <ac:chgData name="Tuan Kingcean" userId="b8d19f42bb52961b" providerId="LiveId" clId="{AFCCB80A-5095-4171-8B8A-6933F29B0BF0}" dt="2018-09-17T08:02:36.163" v="4654" actId="1076"/>
          <ac:spMkLst>
            <pc:docMk/>
            <pc:sldMk cId="1362233099" sldId="302"/>
            <ac:spMk id="4" creationId="{66E521C9-6606-47DD-9424-420313CE0E6E}"/>
          </ac:spMkLst>
        </pc:spChg>
        <pc:spChg chg="add del mod">
          <ac:chgData name="Tuan Kingcean" userId="b8d19f42bb52961b" providerId="LiveId" clId="{AFCCB80A-5095-4171-8B8A-6933F29B0BF0}" dt="2018-09-17T07:47:01.028" v="4319" actId="478"/>
          <ac:spMkLst>
            <pc:docMk/>
            <pc:sldMk cId="1362233099" sldId="302"/>
            <ac:spMk id="5" creationId="{DB83A66B-CC01-47FC-B7E8-70B5428600BD}"/>
          </ac:spMkLst>
        </pc:spChg>
        <pc:spChg chg="add del mod">
          <ac:chgData name="Tuan Kingcean" userId="b8d19f42bb52961b" providerId="LiveId" clId="{AFCCB80A-5095-4171-8B8A-6933F29B0BF0}" dt="2018-09-17T07:50:22.279" v="4478" actId="478"/>
          <ac:spMkLst>
            <pc:docMk/>
            <pc:sldMk cId="1362233099" sldId="302"/>
            <ac:spMk id="6" creationId="{9AD7840C-876E-4ECE-836E-3C17A02971FE}"/>
          </ac:spMkLst>
        </pc:spChg>
        <pc:spChg chg="add del mod">
          <ac:chgData name="Tuan Kingcean" userId="b8d19f42bb52961b" providerId="LiveId" clId="{AFCCB80A-5095-4171-8B8A-6933F29B0BF0}" dt="2018-09-17T07:47:01.028" v="4319" actId="478"/>
          <ac:spMkLst>
            <pc:docMk/>
            <pc:sldMk cId="1362233099" sldId="302"/>
            <ac:spMk id="7" creationId="{D8D6A8D4-2CED-447F-8529-5FE3F4835B1D}"/>
          </ac:spMkLst>
        </pc:spChg>
        <pc:spChg chg="add mod ord">
          <ac:chgData name="Tuan Kingcean" userId="b8d19f42bb52961b" providerId="LiveId" clId="{AFCCB80A-5095-4171-8B8A-6933F29B0BF0}" dt="2018-09-17T08:00:03.827" v="4527" actId="1076"/>
          <ac:spMkLst>
            <pc:docMk/>
            <pc:sldMk cId="1362233099" sldId="302"/>
            <ac:spMk id="8" creationId="{8ABA4546-D3D0-4137-B836-13DD4833F58A}"/>
          </ac:spMkLst>
        </pc:spChg>
        <pc:spChg chg="add del mod">
          <ac:chgData name="Tuan Kingcean" userId="b8d19f42bb52961b" providerId="LiveId" clId="{AFCCB80A-5095-4171-8B8A-6933F29B0BF0}" dt="2018-09-17T07:45:49.088" v="4294" actId="478"/>
          <ac:spMkLst>
            <pc:docMk/>
            <pc:sldMk cId="1362233099" sldId="302"/>
            <ac:spMk id="9" creationId="{372BD0A5-4BCC-4E4A-BE3D-B61BAB261567}"/>
          </ac:spMkLst>
        </pc:spChg>
        <pc:spChg chg="add mod">
          <ac:chgData name="Tuan Kingcean" userId="b8d19f42bb52961b" providerId="LiveId" clId="{AFCCB80A-5095-4171-8B8A-6933F29B0BF0}" dt="2018-09-17T08:00:03.827" v="4527" actId="1076"/>
          <ac:spMkLst>
            <pc:docMk/>
            <pc:sldMk cId="1362233099" sldId="302"/>
            <ac:spMk id="10" creationId="{5F175F10-8FF6-4D3F-9D14-9F46337484FB}"/>
          </ac:spMkLst>
        </pc:spChg>
        <pc:spChg chg="add mod">
          <ac:chgData name="Tuan Kingcean" userId="b8d19f42bb52961b" providerId="LiveId" clId="{AFCCB80A-5095-4171-8B8A-6933F29B0BF0}" dt="2018-09-17T08:02:29.579" v="4652" actId="1076"/>
          <ac:spMkLst>
            <pc:docMk/>
            <pc:sldMk cId="1362233099" sldId="302"/>
            <ac:spMk id="11" creationId="{AA13D58F-43D1-490D-9A80-35863B7A9017}"/>
          </ac:spMkLst>
        </pc:spChg>
        <pc:spChg chg="add mod">
          <ac:chgData name="Tuan Kingcean" userId="b8d19f42bb52961b" providerId="LiveId" clId="{AFCCB80A-5095-4171-8B8A-6933F29B0BF0}" dt="2018-09-17T08:00:03.827" v="4527" actId="1076"/>
          <ac:spMkLst>
            <pc:docMk/>
            <pc:sldMk cId="1362233099" sldId="302"/>
            <ac:spMk id="12" creationId="{054109FB-790A-4841-B1C7-52BEE7E3368B}"/>
          </ac:spMkLst>
        </pc:spChg>
        <pc:spChg chg="add mod">
          <ac:chgData name="Tuan Kingcean" userId="b8d19f42bb52961b" providerId="LiveId" clId="{AFCCB80A-5095-4171-8B8A-6933F29B0BF0}" dt="2018-09-17T08:02:22.550" v="4650" actId="1076"/>
          <ac:spMkLst>
            <pc:docMk/>
            <pc:sldMk cId="1362233099" sldId="302"/>
            <ac:spMk id="13" creationId="{BDA98B79-18D1-445E-B47B-5565429A118B}"/>
          </ac:spMkLst>
        </pc:spChg>
        <pc:spChg chg="add mod">
          <ac:chgData name="Tuan Kingcean" userId="b8d19f42bb52961b" providerId="LiveId" clId="{AFCCB80A-5095-4171-8B8A-6933F29B0BF0}" dt="2018-09-17T08:02:25.445" v="4651" actId="1076"/>
          <ac:spMkLst>
            <pc:docMk/>
            <pc:sldMk cId="1362233099" sldId="302"/>
            <ac:spMk id="14" creationId="{91D89D01-D2AF-41E7-AD0E-841722153657}"/>
          </ac:spMkLst>
        </pc:spChg>
        <pc:spChg chg="add del mod">
          <ac:chgData name="Tuan Kingcean" userId="b8d19f42bb52961b" providerId="LiveId" clId="{AFCCB80A-5095-4171-8B8A-6933F29B0BF0}" dt="2018-09-17T07:50:22.279" v="4478" actId="478"/>
          <ac:spMkLst>
            <pc:docMk/>
            <pc:sldMk cId="1362233099" sldId="302"/>
            <ac:spMk id="15" creationId="{411DD4D4-1232-4749-8619-03D0252CF738}"/>
          </ac:spMkLst>
        </pc:spChg>
        <pc:spChg chg="add mod">
          <ac:chgData name="Tuan Kingcean" userId="b8d19f42bb52961b" providerId="LiveId" clId="{AFCCB80A-5095-4171-8B8A-6933F29B0BF0}" dt="2018-09-17T08:00:03.827" v="4527" actId="1076"/>
          <ac:spMkLst>
            <pc:docMk/>
            <pc:sldMk cId="1362233099" sldId="302"/>
            <ac:spMk id="16" creationId="{D1AA4CB3-73FE-4478-A45E-0BE2870ADC6E}"/>
          </ac:spMkLst>
        </pc:spChg>
        <pc:spChg chg="add mod">
          <ac:chgData name="Tuan Kingcean" userId="b8d19f42bb52961b" providerId="LiveId" clId="{AFCCB80A-5095-4171-8B8A-6933F29B0BF0}" dt="2018-09-17T08:02:21.008" v="4649" actId="1076"/>
          <ac:spMkLst>
            <pc:docMk/>
            <pc:sldMk cId="1362233099" sldId="302"/>
            <ac:spMk id="17" creationId="{E9EE12BC-870E-414F-8002-E155F7825A79}"/>
          </ac:spMkLst>
        </pc:spChg>
        <pc:spChg chg="add mod">
          <ac:chgData name="Tuan Kingcean" userId="b8d19f42bb52961b" providerId="LiveId" clId="{AFCCB80A-5095-4171-8B8A-6933F29B0BF0}" dt="2018-09-17T08:00:03.827" v="4527" actId="1076"/>
          <ac:spMkLst>
            <pc:docMk/>
            <pc:sldMk cId="1362233099" sldId="302"/>
            <ac:spMk id="18" creationId="{36627BBC-9B89-46D6-92B2-FEEA5528889C}"/>
          </ac:spMkLst>
        </pc:spChg>
        <pc:spChg chg="add mod">
          <ac:chgData name="Tuan Kingcean" userId="b8d19f42bb52961b" providerId="LiveId" clId="{AFCCB80A-5095-4171-8B8A-6933F29B0BF0}" dt="2018-09-17T08:02:11.575" v="4646" actId="1076"/>
          <ac:spMkLst>
            <pc:docMk/>
            <pc:sldMk cId="1362233099" sldId="302"/>
            <ac:spMk id="19" creationId="{96040EDD-B5A9-417C-BB48-34CF88D940F6}"/>
          </ac:spMkLst>
        </pc:spChg>
        <pc:spChg chg="add mod">
          <ac:chgData name="Tuan Kingcean" userId="b8d19f42bb52961b" providerId="LiveId" clId="{AFCCB80A-5095-4171-8B8A-6933F29B0BF0}" dt="2018-09-17T08:02:13.030" v="4647" actId="1076"/>
          <ac:spMkLst>
            <pc:docMk/>
            <pc:sldMk cId="1362233099" sldId="302"/>
            <ac:spMk id="20" creationId="{302CE72F-F610-4349-99E8-EC6F493C46A0}"/>
          </ac:spMkLst>
        </pc:spChg>
        <pc:spChg chg="add del mod">
          <ac:chgData name="Tuan Kingcean" userId="b8d19f42bb52961b" providerId="LiveId" clId="{AFCCB80A-5095-4171-8B8A-6933F29B0BF0}" dt="2018-09-17T07:50:22.279" v="4478" actId="478"/>
          <ac:spMkLst>
            <pc:docMk/>
            <pc:sldMk cId="1362233099" sldId="302"/>
            <ac:spMk id="21" creationId="{E61723CC-4848-4A06-A602-C7852D4C81A4}"/>
          </ac:spMkLst>
        </pc:spChg>
        <pc:spChg chg="add mod">
          <ac:chgData name="Tuan Kingcean" userId="b8d19f42bb52961b" providerId="LiveId" clId="{AFCCB80A-5095-4171-8B8A-6933F29B0BF0}" dt="2018-09-17T08:00:03.827" v="4527" actId="1076"/>
          <ac:spMkLst>
            <pc:docMk/>
            <pc:sldMk cId="1362233099" sldId="302"/>
            <ac:spMk id="22" creationId="{C29BFD50-91FF-4DA1-93A3-A7865AD946A1}"/>
          </ac:spMkLst>
        </pc:spChg>
        <pc:spChg chg="add mod">
          <ac:chgData name="Tuan Kingcean" userId="b8d19f42bb52961b" providerId="LiveId" clId="{AFCCB80A-5095-4171-8B8A-6933F29B0BF0}" dt="2018-09-17T08:02:18.917" v="4648" actId="1076"/>
          <ac:spMkLst>
            <pc:docMk/>
            <pc:sldMk cId="1362233099" sldId="302"/>
            <ac:spMk id="23" creationId="{10559CC1-4956-4EB7-8838-7956498FBF78}"/>
          </ac:spMkLst>
        </pc:spChg>
        <pc:spChg chg="add mod">
          <ac:chgData name="Tuan Kingcean" userId="b8d19f42bb52961b" providerId="LiveId" clId="{AFCCB80A-5095-4171-8B8A-6933F29B0BF0}" dt="2018-09-17T08:01:12.960" v="4635" actId="207"/>
          <ac:spMkLst>
            <pc:docMk/>
            <pc:sldMk cId="1362233099" sldId="302"/>
            <ac:spMk id="27" creationId="{3E23EF3E-CA20-4652-9F61-E127983C2E41}"/>
          </ac:spMkLst>
        </pc:spChg>
        <pc:spChg chg="add mod">
          <ac:chgData name="Tuan Kingcean" userId="b8d19f42bb52961b" providerId="LiveId" clId="{AFCCB80A-5095-4171-8B8A-6933F29B0BF0}" dt="2018-09-17T08:03:53.004" v="4666" actId="20577"/>
          <ac:spMkLst>
            <pc:docMk/>
            <pc:sldMk cId="1362233099" sldId="302"/>
            <ac:spMk id="28" creationId="{7F9AB0C3-8293-4E71-A4E4-8BE61B1384E8}"/>
          </ac:spMkLst>
        </pc:spChg>
        <pc:spChg chg="add mod">
          <ac:chgData name="Tuan Kingcean" userId="b8d19f42bb52961b" providerId="LiveId" clId="{AFCCB80A-5095-4171-8B8A-6933F29B0BF0}" dt="2018-09-17T08:02:05.637" v="4644" actId="1076"/>
          <ac:spMkLst>
            <pc:docMk/>
            <pc:sldMk cId="1362233099" sldId="302"/>
            <ac:spMk id="29" creationId="{118A24A3-7DCB-4B16-9B45-4D29E507DE6C}"/>
          </ac:spMkLst>
        </pc:spChg>
        <pc:spChg chg="add mod">
          <ac:chgData name="Tuan Kingcean" userId="b8d19f42bb52961b" providerId="LiveId" clId="{AFCCB80A-5095-4171-8B8A-6933F29B0BF0}" dt="2018-09-17T08:00:03.827" v="4527" actId="1076"/>
          <ac:spMkLst>
            <pc:docMk/>
            <pc:sldMk cId="1362233099" sldId="302"/>
            <ac:spMk id="30" creationId="{320C1662-9634-440E-9C7D-1A9BE7B4ECD9}"/>
          </ac:spMkLst>
        </pc:spChg>
        <pc:spChg chg="add mod">
          <ac:chgData name="Tuan Kingcean" userId="b8d19f42bb52961b" providerId="LiveId" clId="{AFCCB80A-5095-4171-8B8A-6933F29B0BF0}" dt="2018-09-17T08:02:08.526" v="4645" actId="1076"/>
          <ac:spMkLst>
            <pc:docMk/>
            <pc:sldMk cId="1362233099" sldId="302"/>
            <ac:spMk id="31" creationId="{5F2A31FF-3911-41A2-908F-74A8F8D964F0}"/>
          </ac:spMkLst>
        </pc:spChg>
        <pc:picChg chg="add mod">
          <ac:chgData name="Tuan Kingcean" userId="b8d19f42bb52961b" providerId="LiveId" clId="{AFCCB80A-5095-4171-8B8A-6933F29B0BF0}" dt="2018-09-17T08:02:38.730" v="4655" actId="1076"/>
          <ac:picMkLst>
            <pc:docMk/>
            <pc:sldMk cId="1362233099" sldId="302"/>
            <ac:picMk id="24" creationId="{542E1EA7-9723-47A7-B9D6-A4C6C7C6ABD3}"/>
          </ac:picMkLst>
        </pc:picChg>
        <pc:picChg chg="add mod">
          <ac:chgData name="Tuan Kingcean" userId="b8d19f42bb52961b" providerId="LiveId" clId="{AFCCB80A-5095-4171-8B8A-6933F29B0BF0}" dt="2018-09-17T08:02:42.445" v="4657" actId="1076"/>
          <ac:picMkLst>
            <pc:docMk/>
            <pc:sldMk cId="1362233099" sldId="302"/>
            <ac:picMk id="25" creationId="{4AA4CF02-183B-4DA6-A727-F6B47D7F8D8B}"/>
          </ac:picMkLst>
        </pc:picChg>
        <pc:picChg chg="add mod">
          <ac:chgData name="Tuan Kingcean" userId="b8d19f42bb52961b" providerId="LiveId" clId="{AFCCB80A-5095-4171-8B8A-6933F29B0BF0}" dt="2018-09-17T08:02:40.730" v="4656" actId="1076"/>
          <ac:picMkLst>
            <pc:docMk/>
            <pc:sldMk cId="1362233099" sldId="302"/>
            <ac:picMk id="26" creationId="{F8098D69-6477-4529-BFFE-974A5CE2F9DB}"/>
          </ac:picMkLst>
        </pc:picChg>
        <pc:picChg chg="add del mod">
          <ac:chgData name="Tuan Kingcean" userId="b8d19f42bb52961b" providerId="LiveId" clId="{AFCCB80A-5095-4171-8B8A-6933F29B0BF0}" dt="2018-09-17T08:00:37.278" v="4566" actId="478"/>
          <ac:picMkLst>
            <pc:docMk/>
            <pc:sldMk cId="1362233099" sldId="302"/>
            <ac:picMk id="32" creationId="{0FABE611-F683-49B6-8C7E-5C5A7F59DC2A}"/>
          </ac:picMkLst>
        </pc:picChg>
        <pc:picChg chg="add mod">
          <ac:chgData name="Tuan Kingcean" userId="b8d19f42bb52961b" providerId="LiveId" clId="{AFCCB80A-5095-4171-8B8A-6933F29B0BF0}" dt="2018-09-17T08:02:48.501" v="4658" actId="1076"/>
          <ac:picMkLst>
            <pc:docMk/>
            <pc:sldMk cId="1362233099" sldId="302"/>
            <ac:picMk id="34" creationId="{0F30ED19-DFEA-4C92-8AA7-7AF3BC8851D6}"/>
          </ac:picMkLst>
        </pc:picChg>
      </pc:sldChg>
      <pc:sldChg chg="addSp delSp modSp add modNotesTx">
        <pc:chgData name="Tuan Kingcean" userId="b8d19f42bb52961b" providerId="LiveId" clId="{AFCCB80A-5095-4171-8B8A-6933F29B0BF0}" dt="2018-09-17T09:10:53.167" v="6704" actId="20577"/>
        <pc:sldMkLst>
          <pc:docMk/>
          <pc:sldMk cId="1419211345" sldId="303"/>
        </pc:sldMkLst>
        <pc:spChg chg="mod">
          <ac:chgData name="Tuan Kingcean" userId="b8d19f42bb52961b" providerId="LiveId" clId="{AFCCB80A-5095-4171-8B8A-6933F29B0BF0}" dt="2018-09-17T07:35:28.095" v="3947" actId="6549"/>
          <ac:spMkLst>
            <pc:docMk/>
            <pc:sldMk cId="1419211345" sldId="303"/>
            <ac:spMk id="2" creationId="{30EC19FB-ADC9-414E-808E-07F03105D1C7}"/>
          </ac:spMkLst>
        </pc:spChg>
        <pc:spChg chg="add del mod">
          <ac:chgData name="Tuan Kingcean" userId="b8d19f42bb52961b" providerId="LiveId" clId="{AFCCB80A-5095-4171-8B8A-6933F29B0BF0}" dt="2018-09-17T07:28:58.189" v="3832" actId="478"/>
          <ac:spMkLst>
            <pc:docMk/>
            <pc:sldMk cId="1419211345" sldId="303"/>
            <ac:spMk id="3" creationId="{7908FDC4-A23D-41F5-B248-E1455407367B}"/>
          </ac:spMkLst>
        </pc:spChg>
        <pc:spChg chg="del">
          <ac:chgData name="Tuan Kingcean" userId="b8d19f42bb52961b" providerId="LiveId" clId="{AFCCB80A-5095-4171-8B8A-6933F29B0BF0}" dt="2018-09-17T07:27:18.412" v="3773" actId="478"/>
          <ac:spMkLst>
            <pc:docMk/>
            <pc:sldMk cId="1419211345" sldId="303"/>
            <ac:spMk id="8" creationId="{D5350288-2F8C-46DE-9816-960DD4F98DA6}"/>
          </ac:spMkLst>
        </pc:spChg>
        <pc:spChg chg="del">
          <ac:chgData name="Tuan Kingcean" userId="b8d19f42bb52961b" providerId="LiveId" clId="{AFCCB80A-5095-4171-8B8A-6933F29B0BF0}" dt="2018-09-17T07:27:18.412" v="3773" actId="478"/>
          <ac:spMkLst>
            <pc:docMk/>
            <pc:sldMk cId="1419211345" sldId="303"/>
            <ac:spMk id="12" creationId="{AA8808C0-1E19-485A-A1E4-DA037FA6D23E}"/>
          </ac:spMkLst>
        </pc:spChg>
        <pc:spChg chg="del">
          <ac:chgData name="Tuan Kingcean" userId="b8d19f42bb52961b" providerId="LiveId" clId="{AFCCB80A-5095-4171-8B8A-6933F29B0BF0}" dt="2018-09-17T07:27:18.412" v="3773" actId="478"/>
          <ac:spMkLst>
            <pc:docMk/>
            <pc:sldMk cId="1419211345" sldId="303"/>
            <ac:spMk id="13" creationId="{A9CAB168-E1C7-49FA-82D7-7286C201499F}"/>
          </ac:spMkLst>
        </pc:spChg>
        <pc:spChg chg="del">
          <ac:chgData name="Tuan Kingcean" userId="b8d19f42bb52961b" providerId="LiveId" clId="{AFCCB80A-5095-4171-8B8A-6933F29B0BF0}" dt="2018-09-17T07:27:18.412" v="3773" actId="478"/>
          <ac:spMkLst>
            <pc:docMk/>
            <pc:sldMk cId="1419211345" sldId="303"/>
            <ac:spMk id="14" creationId="{850E387D-13FB-4C7F-A3B9-2FF5B8221617}"/>
          </ac:spMkLst>
        </pc:spChg>
        <pc:spChg chg="del">
          <ac:chgData name="Tuan Kingcean" userId="b8d19f42bb52961b" providerId="LiveId" clId="{AFCCB80A-5095-4171-8B8A-6933F29B0BF0}" dt="2018-09-17T07:27:18.412" v="3773" actId="478"/>
          <ac:spMkLst>
            <pc:docMk/>
            <pc:sldMk cId="1419211345" sldId="303"/>
            <ac:spMk id="15" creationId="{74FC9B57-120B-4A03-B295-5DE1F733631B}"/>
          </ac:spMkLst>
        </pc:spChg>
        <pc:spChg chg="del">
          <ac:chgData name="Tuan Kingcean" userId="b8d19f42bb52961b" providerId="LiveId" clId="{AFCCB80A-5095-4171-8B8A-6933F29B0BF0}" dt="2018-09-17T07:27:18.412" v="3773" actId="478"/>
          <ac:spMkLst>
            <pc:docMk/>
            <pc:sldMk cId="1419211345" sldId="303"/>
            <ac:spMk id="16" creationId="{8EB669D8-5094-4BED-9707-7E72091C4CFE}"/>
          </ac:spMkLst>
        </pc:spChg>
        <pc:spChg chg="del">
          <ac:chgData name="Tuan Kingcean" userId="b8d19f42bb52961b" providerId="LiveId" clId="{AFCCB80A-5095-4171-8B8A-6933F29B0BF0}" dt="2018-09-17T07:27:18.412" v="3773" actId="478"/>
          <ac:spMkLst>
            <pc:docMk/>
            <pc:sldMk cId="1419211345" sldId="303"/>
            <ac:spMk id="17" creationId="{8005BD8D-DABA-4630-88F1-134CB1BBF3B4}"/>
          </ac:spMkLst>
        </pc:spChg>
        <pc:spChg chg="del">
          <ac:chgData name="Tuan Kingcean" userId="b8d19f42bb52961b" providerId="LiveId" clId="{AFCCB80A-5095-4171-8B8A-6933F29B0BF0}" dt="2018-09-17T07:27:18.412" v="3773" actId="478"/>
          <ac:spMkLst>
            <pc:docMk/>
            <pc:sldMk cId="1419211345" sldId="303"/>
            <ac:spMk id="18" creationId="{705FB155-F7FE-4B4A-BE31-5AB7C80C00C4}"/>
          </ac:spMkLst>
        </pc:spChg>
        <pc:spChg chg="add del mod">
          <ac:chgData name="Tuan Kingcean" userId="b8d19f42bb52961b" providerId="LiveId" clId="{AFCCB80A-5095-4171-8B8A-6933F29B0BF0}" dt="2018-09-17T07:28:58.189" v="3832" actId="478"/>
          <ac:spMkLst>
            <pc:docMk/>
            <pc:sldMk cId="1419211345" sldId="303"/>
            <ac:spMk id="20" creationId="{1B167630-BD4F-4E52-9480-9BE4783A1D92}"/>
          </ac:spMkLst>
        </pc:spChg>
        <pc:spChg chg="add del mod">
          <ac:chgData name="Tuan Kingcean" userId="b8d19f42bb52961b" providerId="LiveId" clId="{AFCCB80A-5095-4171-8B8A-6933F29B0BF0}" dt="2018-09-17T07:28:58.189" v="3832" actId="478"/>
          <ac:spMkLst>
            <pc:docMk/>
            <pc:sldMk cId="1419211345" sldId="303"/>
            <ac:spMk id="21" creationId="{46493ED0-7295-4FA1-BA75-3F9A55D31F98}"/>
          </ac:spMkLst>
        </pc:spChg>
        <pc:spChg chg="add mod ord topLvl">
          <ac:chgData name="Tuan Kingcean" userId="b8d19f42bb52961b" providerId="LiveId" clId="{AFCCB80A-5095-4171-8B8A-6933F29B0BF0}" dt="2018-09-17T07:38:39.010" v="3997" actId="164"/>
          <ac:spMkLst>
            <pc:docMk/>
            <pc:sldMk cId="1419211345" sldId="303"/>
            <ac:spMk id="22" creationId="{C5B25DB6-5A6E-4001-99CA-A41326219B0A}"/>
          </ac:spMkLst>
        </pc:spChg>
        <pc:spChg chg="add mod ord topLvl">
          <ac:chgData name="Tuan Kingcean" userId="b8d19f42bb52961b" providerId="LiveId" clId="{AFCCB80A-5095-4171-8B8A-6933F29B0BF0}" dt="2018-09-17T07:38:39.010" v="3997" actId="164"/>
          <ac:spMkLst>
            <pc:docMk/>
            <pc:sldMk cId="1419211345" sldId="303"/>
            <ac:spMk id="23" creationId="{94ACA6F0-2156-44DE-9888-29EB1DE51989}"/>
          </ac:spMkLst>
        </pc:spChg>
        <pc:spChg chg="add mod ord topLvl">
          <ac:chgData name="Tuan Kingcean" userId="b8d19f42bb52961b" providerId="LiveId" clId="{AFCCB80A-5095-4171-8B8A-6933F29B0BF0}" dt="2018-09-17T07:38:39.010" v="3997" actId="164"/>
          <ac:spMkLst>
            <pc:docMk/>
            <pc:sldMk cId="1419211345" sldId="303"/>
            <ac:spMk id="24" creationId="{ECD6E94E-D20E-499D-9831-0D7EBD757AC7}"/>
          </ac:spMkLst>
        </pc:spChg>
        <pc:spChg chg="add mod topLvl">
          <ac:chgData name="Tuan Kingcean" userId="b8d19f42bb52961b" providerId="LiveId" clId="{AFCCB80A-5095-4171-8B8A-6933F29B0BF0}" dt="2018-09-17T07:38:39.010" v="3997" actId="164"/>
          <ac:spMkLst>
            <pc:docMk/>
            <pc:sldMk cId="1419211345" sldId="303"/>
            <ac:spMk id="25" creationId="{F94B7A18-FABC-4B4C-B204-7B848781005B}"/>
          </ac:spMkLst>
        </pc:spChg>
        <pc:spChg chg="add mod ord topLvl">
          <ac:chgData name="Tuan Kingcean" userId="b8d19f42bb52961b" providerId="LiveId" clId="{AFCCB80A-5095-4171-8B8A-6933F29B0BF0}" dt="2018-09-17T07:42:07.211" v="4185" actId="166"/>
          <ac:spMkLst>
            <pc:docMk/>
            <pc:sldMk cId="1419211345" sldId="303"/>
            <ac:spMk id="36" creationId="{DDA5ADF8-2D8F-4437-B423-11BAE60B1FC4}"/>
          </ac:spMkLst>
        </pc:spChg>
        <pc:spChg chg="add mod ord topLvl">
          <ac:chgData name="Tuan Kingcean" userId="b8d19f42bb52961b" providerId="LiveId" clId="{AFCCB80A-5095-4171-8B8A-6933F29B0BF0}" dt="2018-09-17T07:42:07.211" v="4185" actId="166"/>
          <ac:spMkLst>
            <pc:docMk/>
            <pc:sldMk cId="1419211345" sldId="303"/>
            <ac:spMk id="37" creationId="{DE28F986-AF4F-4DE8-A1F1-75380C29174F}"/>
          </ac:spMkLst>
        </pc:spChg>
        <pc:spChg chg="add mod ord topLvl">
          <ac:chgData name="Tuan Kingcean" userId="b8d19f42bb52961b" providerId="LiveId" clId="{AFCCB80A-5095-4171-8B8A-6933F29B0BF0}" dt="2018-09-17T07:39:55.919" v="4147" actId="164"/>
          <ac:spMkLst>
            <pc:docMk/>
            <pc:sldMk cId="1419211345" sldId="303"/>
            <ac:spMk id="38" creationId="{582D500E-8C8D-4519-96BF-218441595CBC}"/>
          </ac:spMkLst>
        </pc:spChg>
        <pc:spChg chg="add mod ord topLvl">
          <ac:chgData name="Tuan Kingcean" userId="b8d19f42bb52961b" providerId="LiveId" clId="{AFCCB80A-5095-4171-8B8A-6933F29B0BF0}" dt="2018-09-17T07:39:55.919" v="4147" actId="164"/>
          <ac:spMkLst>
            <pc:docMk/>
            <pc:sldMk cId="1419211345" sldId="303"/>
            <ac:spMk id="39" creationId="{3E3EB7E4-F0F5-4F8A-A03F-2FDB4660D685}"/>
          </ac:spMkLst>
        </pc:spChg>
        <pc:spChg chg="add mod ord topLvl">
          <ac:chgData name="Tuan Kingcean" userId="b8d19f42bb52961b" providerId="LiveId" clId="{AFCCB80A-5095-4171-8B8A-6933F29B0BF0}" dt="2018-09-17T07:39:55.919" v="4147" actId="164"/>
          <ac:spMkLst>
            <pc:docMk/>
            <pc:sldMk cId="1419211345" sldId="303"/>
            <ac:spMk id="40" creationId="{FD0556E4-8CDF-4614-BA28-45696C412013}"/>
          </ac:spMkLst>
        </pc:spChg>
        <pc:spChg chg="add mod ord topLvl">
          <ac:chgData name="Tuan Kingcean" userId="b8d19f42bb52961b" providerId="LiveId" clId="{AFCCB80A-5095-4171-8B8A-6933F29B0BF0}" dt="2018-09-17T07:39:55.919" v="4147" actId="164"/>
          <ac:spMkLst>
            <pc:docMk/>
            <pc:sldMk cId="1419211345" sldId="303"/>
            <ac:spMk id="41" creationId="{D0FE9547-48D5-4246-85C4-8C5A811D5EA5}"/>
          </ac:spMkLst>
        </pc:spChg>
        <pc:spChg chg="add mod ord topLvl">
          <ac:chgData name="Tuan Kingcean" userId="b8d19f42bb52961b" providerId="LiveId" clId="{AFCCB80A-5095-4171-8B8A-6933F29B0BF0}" dt="2018-09-17T07:39:55.919" v="4147" actId="164"/>
          <ac:spMkLst>
            <pc:docMk/>
            <pc:sldMk cId="1419211345" sldId="303"/>
            <ac:spMk id="42" creationId="{D31F2CBC-649B-465B-A977-CD21C44FC88E}"/>
          </ac:spMkLst>
        </pc:spChg>
        <pc:spChg chg="add mod ord topLvl">
          <ac:chgData name="Tuan Kingcean" userId="b8d19f42bb52961b" providerId="LiveId" clId="{AFCCB80A-5095-4171-8B8A-6933F29B0BF0}" dt="2018-09-17T07:39:55.919" v="4147" actId="164"/>
          <ac:spMkLst>
            <pc:docMk/>
            <pc:sldMk cId="1419211345" sldId="303"/>
            <ac:spMk id="43" creationId="{D43F60FB-8724-4ED6-A85A-C2657F27A374}"/>
          </ac:spMkLst>
        </pc:spChg>
        <pc:spChg chg="add mod ord topLvl">
          <ac:chgData name="Tuan Kingcean" userId="b8d19f42bb52961b" providerId="LiveId" clId="{AFCCB80A-5095-4171-8B8A-6933F29B0BF0}" dt="2018-09-17T07:38:39.010" v="3997" actId="164"/>
          <ac:spMkLst>
            <pc:docMk/>
            <pc:sldMk cId="1419211345" sldId="303"/>
            <ac:spMk id="46" creationId="{50EE9933-DF29-4B60-AD91-52E8702C8775}"/>
          </ac:spMkLst>
        </pc:spChg>
        <pc:spChg chg="add mod">
          <ac:chgData name="Tuan Kingcean" userId="b8d19f42bb52961b" providerId="LiveId" clId="{AFCCB80A-5095-4171-8B8A-6933F29B0BF0}" dt="2018-09-17T07:41:35.397" v="4183" actId="1076"/>
          <ac:spMkLst>
            <pc:docMk/>
            <pc:sldMk cId="1419211345" sldId="303"/>
            <ac:spMk id="51" creationId="{08B58C69-8E96-4D19-9814-BAACEF9D05CF}"/>
          </ac:spMkLst>
        </pc:spChg>
        <pc:grpChg chg="del">
          <ac:chgData name="Tuan Kingcean" userId="b8d19f42bb52961b" providerId="LiveId" clId="{AFCCB80A-5095-4171-8B8A-6933F29B0BF0}" dt="2018-09-17T07:27:18.412" v="3773" actId="478"/>
          <ac:grpSpMkLst>
            <pc:docMk/>
            <pc:sldMk cId="1419211345" sldId="303"/>
            <ac:grpSpMk id="4" creationId="{75ABADF4-B74F-4A5F-A06F-515CBECDE9E7}"/>
          </ac:grpSpMkLst>
        </pc:grpChg>
        <pc:grpChg chg="del">
          <ac:chgData name="Tuan Kingcean" userId="b8d19f42bb52961b" providerId="LiveId" clId="{AFCCB80A-5095-4171-8B8A-6933F29B0BF0}" dt="2018-09-17T07:27:18.412" v="3773" actId="478"/>
          <ac:grpSpMkLst>
            <pc:docMk/>
            <pc:sldMk cId="1419211345" sldId="303"/>
            <ac:grpSpMk id="9" creationId="{BC4CA2C1-835E-4B2F-AE87-6BDA8B9DE3AF}"/>
          </ac:grpSpMkLst>
        </pc:grpChg>
        <pc:grpChg chg="add del mod ord">
          <ac:chgData name="Tuan Kingcean" userId="b8d19f42bb52961b" providerId="LiveId" clId="{AFCCB80A-5095-4171-8B8A-6933F29B0BF0}" dt="2018-09-17T07:37:22.689" v="3974" actId="165"/>
          <ac:grpSpMkLst>
            <pc:docMk/>
            <pc:sldMk cId="1419211345" sldId="303"/>
            <ac:grpSpMk id="45" creationId="{18C091EC-7448-4F0D-81F8-C595570BFFD6}"/>
          </ac:grpSpMkLst>
        </pc:grpChg>
        <pc:grpChg chg="add del mod">
          <ac:chgData name="Tuan Kingcean" userId="b8d19f42bb52961b" providerId="LiveId" clId="{AFCCB80A-5095-4171-8B8A-6933F29B0BF0}" dt="2018-09-17T07:38:36.807" v="3996" actId="165"/>
          <ac:grpSpMkLst>
            <pc:docMk/>
            <pc:sldMk cId="1419211345" sldId="303"/>
            <ac:grpSpMk id="47" creationId="{32166F30-1AF5-4B53-A2F8-B711864889DD}"/>
          </ac:grpSpMkLst>
        </pc:grpChg>
        <pc:grpChg chg="add del mod">
          <ac:chgData name="Tuan Kingcean" userId="b8d19f42bb52961b" providerId="LiveId" clId="{AFCCB80A-5095-4171-8B8A-6933F29B0BF0}" dt="2018-09-17T07:38:10.904" v="3989" actId="165"/>
          <ac:grpSpMkLst>
            <pc:docMk/>
            <pc:sldMk cId="1419211345" sldId="303"/>
            <ac:grpSpMk id="48" creationId="{4A8D148F-02B8-4528-90C3-E0D7DF3200FC}"/>
          </ac:grpSpMkLst>
        </pc:grpChg>
        <pc:grpChg chg="add del mod ord">
          <ac:chgData name="Tuan Kingcean" userId="b8d19f42bb52961b" providerId="LiveId" clId="{AFCCB80A-5095-4171-8B8A-6933F29B0BF0}" dt="2018-09-17T07:39:54.024" v="4146" actId="165"/>
          <ac:grpSpMkLst>
            <pc:docMk/>
            <pc:sldMk cId="1419211345" sldId="303"/>
            <ac:grpSpMk id="49" creationId="{F82A4330-F3F7-4752-B3D7-8AA5611B67E6}"/>
          </ac:grpSpMkLst>
        </pc:grpChg>
        <pc:grpChg chg="add mod">
          <ac:chgData name="Tuan Kingcean" userId="b8d19f42bb52961b" providerId="LiveId" clId="{AFCCB80A-5095-4171-8B8A-6933F29B0BF0}" dt="2018-09-17T07:41:35.397" v="4183" actId="1076"/>
          <ac:grpSpMkLst>
            <pc:docMk/>
            <pc:sldMk cId="1419211345" sldId="303"/>
            <ac:grpSpMk id="50" creationId="{9560011E-48FD-4835-BE22-D825444A2432}"/>
          </ac:grpSpMkLst>
        </pc:grpChg>
        <pc:grpChg chg="add mod">
          <ac:chgData name="Tuan Kingcean" userId="b8d19f42bb52961b" providerId="LiveId" clId="{AFCCB80A-5095-4171-8B8A-6933F29B0BF0}" dt="2018-09-17T07:41:35.397" v="4183" actId="1076"/>
          <ac:grpSpMkLst>
            <pc:docMk/>
            <pc:sldMk cId="1419211345" sldId="303"/>
            <ac:grpSpMk id="52" creationId="{5335B861-D5A7-4657-ABDE-136D7802B298}"/>
          </ac:grpSpMkLst>
        </pc:grpChg>
        <pc:cxnChg chg="del">
          <ac:chgData name="Tuan Kingcean" userId="b8d19f42bb52961b" providerId="LiveId" clId="{AFCCB80A-5095-4171-8B8A-6933F29B0BF0}" dt="2018-09-17T07:27:18.412" v="3773" actId="478"/>
          <ac:cxnSpMkLst>
            <pc:docMk/>
            <pc:sldMk cId="1419211345" sldId="303"/>
            <ac:cxnSpMk id="19" creationId="{C3EE1A26-6DB2-4CBA-825D-794DC0C7FA51}"/>
          </ac:cxnSpMkLst>
        </pc:cxnChg>
        <pc:cxnChg chg="add del mod">
          <ac:chgData name="Tuan Kingcean" userId="b8d19f42bb52961b" providerId="LiveId" clId="{AFCCB80A-5095-4171-8B8A-6933F29B0BF0}" dt="2018-09-17T07:33:30.676" v="3922" actId="478"/>
          <ac:cxnSpMkLst>
            <pc:docMk/>
            <pc:sldMk cId="1419211345" sldId="303"/>
            <ac:cxnSpMk id="27" creationId="{A84F4E7F-2C8D-46CD-BD06-2E48D6A34973}"/>
          </ac:cxnSpMkLst>
        </pc:cxnChg>
        <pc:cxnChg chg="add del mod">
          <ac:chgData name="Tuan Kingcean" userId="b8d19f42bb52961b" providerId="LiveId" clId="{AFCCB80A-5095-4171-8B8A-6933F29B0BF0}" dt="2018-09-17T07:33:30.676" v="3922" actId="478"/>
          <ac:cxnSpMkLst>
            <pc:docMk/>
            <pc:sldMk cId="1419211345" sldId="303"/>
            <ac:cxnSpMk id="31" creationId="{794D79BD-4C27-4156-9D00-3F58EDF15654}"/>
          </ac:cxnSpMkLst>
        </pc:cxnChg>
        <pc:cxnChg chg="add del mod">
          <ac:chgData name="Tuan Kingcean" userId="b8d19f42bb52961b" providerId="LiveId" clId="{AFCCB80A-5095-4171-8B8A-6933F29B0BF0}" dt="2018-09-17T07:33:35.786" v="3924" actId="478"/>
          <ac:cxnSpMkLst>
            <pc:docMk/>
            <pc:sldMk cId="1419211345" sldId="303"/>
            <ac:cxnSpMk id="35" creationId="{BADA8A9B-D2C3-4E96-A391-4DC5B688BBC4}"/>
          </ac:cxnSpMkLst>
        </pc:cxnChg>
        <pc:cxnChg chg="add mod ord topLvl">
          <ac:chgData name="Tuan Kingcean" userId="b8d19f42bb52961b" providerId="LiveId" clId="{AFCCB80A-5095-4171-8B8A-6933F29B0BF0}" dt="2018-09-17T07:39:55.919" v="4147" actId="164"/>
          <ac:cxnSpMkLst>
            <pc:docMk/>
            <pc:sldMk cId="1419211345" sldId="303"/>
            <ac:cxnSpMk id="44" creationId="{BFFD55F3-86B7-4FD6-BE7A-F5742C81B456}"/>
          </ac:cxnSpMkLst>
        </pc:cxnChg>
      </pc:sldChg>
    </pc:docChg>
  </pc:docChgLst>
  <pc:docChgLst>
    <pc:chgData name="Tuan Kingcean" userId="b8d19f42bb52961b" providerId="LiveId" clId="{40CC44D7-339D-42AE-84A8-09A67B4ABE40}"/>
    <pc:docChg chg="undo custSel modSld">
      <pc:chgData name="Tuan Kingcean" userId="b8d19f42bb52961b" providerId="LiveId" clId="{40CC44D7-339D-42AE-84A8-09A67B4ABE40}" dt="2018-10-21T13:36:35.784" v="2169" actId="20577"/>
      <pc:docMkLst>
        <pc:docMk/>
      </pc:docMkLst>
      <pc:sldChg chg="modTransition modAnim">
        <pc:chgData name="Tuan Kingcean" userId="b8d19f42bb52961b" providerId="LiveId" clId="{40CC44D7-339D-42AE-84A8-09A67B4ABE40}" dt="2018-10-21T13:14:11.312" v="680"/>
        <pc:sldMkLst>
          <pc:docMk/>
          <pc:sldMk cId="0" sldId="256"/>
        </pc:sldMkLst>
      </pc:sldChg>
      <pc:sldChg chg="modTransition">
        <pc:chgData name="Tuan Kingcean" userId="b8d19f42bb52961b" providerId="LiveId" clId="{40CC44D7-339D-42AE-84A8-09A67B4ABE40}" dt="2018-10-21T12:19:19.152" v="29"/>
        <pc:sldMkLst>
          <pc:docMk/>
          <pc:sldMk cId="1571071825" sldId="258"/>
        </pc:sldMkLst>
      </pc:sldChg>
      <pc:sldChg chg="modTransition modAnim modNotes modNotesTx">
        <pc:chgData name="Tuan Kingcean" userId="b8d19f42bb52961b" providerId="LiveId" clId="{40CC44D7-339D-42AE-84A8-09A67B4ABE40}" dt="2018-10-21T13:27:34.575" v="730" actId="20577"/>
        <pc:sldMkLst>
          <pc:docMk/>
          <pc:sldMk cId="422582849" sldId="259"/>
        </pc:sldMkLst>
      </pc:sldChg>
      <pc:sldChg chg="modTransition">
        <pc:chgData name="Tuan Kingcean" userId="b8d19f42bb52961b" providerId="LiveId" clId="{40CC44D7-339D-42AE-84A8-09A67B4ABE40}" dt="2018-10-21T12:17:58.068" v="8"/>
        <pc:sldMkLst>
          <pc:docMk/>
          <pc:sldMk cId="0" sldId="260"/>
        </pc:sldMkLst>
      </pc:sldChg>
      <pc:sldChg chg="modTransition modAnim modNotesTx">
        <pc:chgData name="Tuan Kingcean" userId="b8d19f42bb52961b" providerId="LiveId" clId="{40CC44D7-339D-42AE-84A8-09A67B4ABE40}" dt="2018-10-21T13:29:26.180" v="973" actId="20577"/>
        <pc:sldMkLst>
          <pc:docMk/>
          <pc:sldMk cId="0" sldId="262"/>
        </pc:sldMkLst>
      </pc:sldChg>
      <pc:sldChg chg="modTransition modAnim">
        <pc:chgData name="Tuan Kingcean" userId="b8d19f42bb52961b" providerId="LiveId" clId="{40CC44D7-339D-42AE-84A8-09A67B4ABE40}" dt="2018-10-21T13:03:50.512" v="543"/>
        <pc:sldMkLst>
          <pc:docMk/>
          <pc:sldMk cId="1869312424" sldId="269"/>
        </pc:sldMkLst>
      </pc:sldChg>
      <pc:sldChg chg="modTransition modNotesTx">
        <pc:chgData name="Tuan Kingcean" userId="b8d19f42bb52961b" providerId="LiveId" clId="{40CC44D7-339D-42AE-84A8-09A67B4ABE40}" dt="2018-10-21T13:36:01.763" v="2094" actId="20577"/>
        <pc:sldMkLst>
          <pc:docMk/>
          <pc:sldMk cId="2850836993" sldId="278"/>
        </pc:sldMkLst>
      </pc:sldChg>
      <pc:sldChg chg="modTransition modNotes modNotesTx">
        <pc:chgData name="Tuan Kingcean" userId="b8d19f42bb52961b" providerId="LiveId" clId="{40CC44D7-339D-42AE-84A8-09A67B4ABE40}" dt="2018-10-21T13:36:35.784" v="2169" actId="20577"/>
        <pc:sldMkLst>
          <pc:docMk/>
          <pc:sldMk cId="1831759986" sldId="279"/>
        </pc:sldMkLst>
      </pc:sldChg>
      <pc:sldChg chg="modTransition modAnim modNotesTx">
        <pc:chgData name="Tuan Kingcean" userId="b8d19f42bb52961b" providerId="LiveId" clId="{40CC44D7-339D-42AE-84A8-09A67B4ABE40}" dt="2018-10-21T13:30:21.836" v="1146" actId="20577"/>
        <pc:sldMkLst>
          <pc:docMk/>
          <pc:sldMk cId="2186104152" sldId="280"/>
        </pc:sldMkLst>
      </pc:sldChg>
      <pc:sldChg chg="modTransition modAnim modNotesTx">
        <pc:chgData name="Tuan Kingcean" userId="b8d19f42bb52961b" providerId="LiveId" clId="{40CC44D7-339D-42AE-84A8-09A67B4ABE40}" dt="2018-10-21T13:31:12.824" v="1284" actId="20577"/>
        <pc:sldMkLst>
          <pc:docMk/>
          <pc:sldMk cId="3205286609" sldId="281"/>
        </pc:sldMkLst>
      </pc:sldChg>
      <pc:sldChg chg="modTransition">
        <pc:chgData name="Tuan Kingcean" userId="b8d19f42bb52961b" providerId="LiveId" clId="{40CC44D7-339D-42AE-84A8-09A67B4ABE40}" dt="2018-10-21T12:17:05.043" v="3"/>
        <pc:sldMkLst>
          <pc:docMk/>
          <pc:sldMk cId="3904525994" sldId="282"/>
        </pc:sldMkLst>
      </pc:sldChg>
      <pc:sldChg chg="modTransition modAnim">
        <pc:chgData name="Tuan Kingcean" userId="b8d19f42bb52961b" providerId="LiveId" clId="{40CC44D7-339D-42AE-84A8-09A67B4ABE40}" dt="2018-10-21T12:59:38.016" v="512"/>
        <pc:sldMkLst>
          <pc:docMk/>
          <pc:sldMk cId="2173720784" sldId="283"/>
        </pc:sldMkLst>
      </pc:sldChg>
      <pc:sldChg chg="addSp modSp modTransition modAnim">
        <pc:chgData name="Tuan Kingcean" userId="b8d19f42bb52961b" providerId="LiveId" clId="{40CC44D7-339D-42AE-84A8-09A67B4ABE40}" dt="2018-10-21T13:18:15.868" v="713"/>
        <pc:sldMkLst>
          <pc:docMk/>
          <pc:sldMk cId="3800914660" sldId="284"/>
        </pc:sldMkLst>
        <pc:spChg chg="mod">
          <ac:chgData name="Tuan Kingcean" userId="b8d19f42bb52961b" providerId="LiveId" clId="{40CC44D7-339D-42AE-84A8-09A67B4ABE40}" dt="2018-10-21T13:16:00.308" v="684" actId="164"/>
          <ac:spMkLst>
            <pc:docMk/>
            <pc:sldMk cId="3800914660" sldId="284"/>
            <ac:spMk id="6" creationId="{B4E6D6DC-69C9-4FAF-A2F1-C338C66BBBA0}"/>
          </ac:spMkLst>
        </pc:spChg>
        <pc:grpChg chg="add mod">
          <ac:chgData name="Tuan Kingcean" userId="b8d19f42bb52961b" providerId="LiveId" clId="{40CC44D7-339D-42AE-84A8-09A67B4ABE40}" dt="2018-10-21T13:16:00.308" v="684" actId="164"/>
          <ac:grpSpMkLst>
            <pc:docMk/>
            <pc:sldMk cId="3800914660" sldId="284"/>
            <ac:grpSpMk id="3" creationId="{FC1A142A-044E-4AFA-A88C-3717B46568AB}"/>
          </ac:grpSpMkLst>
        </pc:grpChg>
        <pc:picChg chg="mod">
          <ac:chgData name="Tuan Kingcean" userId="b8d19f42bb52961b" providerId="LiveId" clId="{40CC44D7-339D-42AE-84A8-09A67B4ABE40}" dt="2018-10-21T13:16:00.308" v="684" actId="164"/>
          <ac:picMkLst>
            <pc:docMk/>
            <pc:sldMk cId="3800914660" sldId="284"/>
            <ac:picMk id="7" creationId="{56A8BFA4-476F-41E2-B797-1DAEF82C9BAA}"/>
          </ac:picMkLst>
        </pc:picChg>
      </pc:sldChg>
      <pc:sldChg chg="modTransition modAnim">
        <pc:chgData name="Tuan Kingcean" userId="b8d19f42bb52961b" providerId="LiveId" clId="{40CC44D7-339D-42AE-84A8-09A67B4ABE40}" dt="2018-10-21T12:36:44.681" v="233"/>
        <pc:sldMkLst>
          <pc:docMk/>
          <pc:sldMk cId="2777228381" sldId="285"/>
        </pc:sldMkLst>
      </pc:sldChg>
      <pc:sldChg chg="addSp modSp modTransition modAnim">
        <pc:chgData name="Tuan Kingcean" userId="b8d19f42bb52961b" providerId="LiveId" clId="{40CC44D7-339D-42AE-84A8-09A67B4ABE40}" dt="2018-10-21T12:29:20.678" v="164"/>
        <pc:sldMkLst>
          <pc:docMk/>
          <pc:sldMk cId="383831569" sldId="286"/>
        </pc:sldMkLst>
        <pc:spChg chg="mod">
          <ac:chgData name="Tuan Kingcean" userId="b8d19f42bb52961b" providerId="LiveId" clId="{40CC44D7-339D-42AE-84A8-09A67B4ABE40}" dt="2018-10-21T12:29:06.713" v="162" actId="164"/>
          <ac:spMkLst>
            <pc:docMk/>
            <pc:sldMk cId="383831569" sldId="286"/>
            <ac:spMk id="13" creationId="{A9CAB168-E1C7-49FA-82D7-7286C201499F}"/>
          </ac:spMkLst>
        </pc:spChg>
        <pc:spChg chg="mod">
          <ac:chgData name="Tuan Kingcean" userId="b8d19f42bb52961b" providerId="LiveId" clId="{40CC44D7-339D-42AE-84A8-09A67B4ABE40}" dt="2018-10-21T12:29:06.713" v="162" actId="164"/>
          <ac:spMkLst>
            <pc:docMk/>
            <pc:sldMk cId="383831569" sldId="286"/>
            <ac:spMk id="14" creationId="{850E387D-13FB-4C7F-A3B9-2FF5B8221617}"/>
          </ac:spMkLst>
        </pc:spChg>
        <pc:spChg chg="mod">
          <ac:chgData name="Tuan Kingcean" userId="b8d19f42bb52961b" providerId="LiveId" clId="{40CC44D7-339D-42AE-84A8-09A67B4ABE40}" dt="2018-10-21T12:29:06.713" v="162" actId="164"/>
          <ac:spMkLst>
            <pc:docMk/>
            <pc:sldMk cId="383831569" sldId="286"/>
            <ac:spMk id="15" creationId="{74FC9B57-120B-4A03-B295-5DE1F733631B}"/>
          </ac:spMkLst>
        </pc:spChg>
        <pc:spChg chg="mod">
          <ac:chgData name="Tuan Kingcean" userId="b8d19f42bb52961b" providerId="LiveId" clId="{40CC44D7-339D-42AE-84A8-09A67B4ABE40}" dt="2018-10-21T12:29:06.713" v="162" actId="164"/>
          <ac:spMkLst>
            <pc:docMk/>
            <pc:sldMk cId="383831569" sldId="286"/>
            <ac:spMk id="16" creationId="{8EB669D8-5094-4BED-9707-7E72091C4CFE}"/>
          </ac:spMkLst>
        </pc:spChg>
        <pc:spChg chg="mod">
          <ac:chgData name="Tuan Kingcean" userId="b8d19f42bb52961b" providerId="LiveId" clId="{40CC44D7-339D-42AE-84A8-09A67B4ABE40}" dt="2018-10-21T12:29:06.713" v="162" actId="164"/>
          <ac:spMkLst>
            <pc:docMk/>
            <pc:sldMk cId="383831569" sldId="286"/>
            <ac:spMk id="17" creationId="{8005BD8D-DABA-4630-88F1-134CB1BBF3B4}"/>
          </ac:spMkLst>
        </pc:spChg>
        <pc:spChg chg="mod">
          <ac:chgData name="Tuan Kingcean" userId="b8d19f42bb52961b" providerId="LiveId" clId="{40CC44D7-339D-42AE-84A8-09A67B4ABE40}" dt="2018-10-21T12:29:06.713" v="162" actId="164"/>
          <ac:spMkLst>
            <pc:docMk/>
            <pc:sldMk cId="383831569" sldId="286"/>
            <ac:spMk id="18" creationId="{705FB155-F7FE-4B4A-BE31-5AB7C80C00C4}"/>
          </ac:spMkLst>
        </pc:spChg>
        <pc:grpChg chg="add mod">
          <ac:chgData name="Tuan Kingcean" userId="b8d19f42bb52961b" providerId="LiveId" clId="{40CC44D7-339D-42AE-84A8-09A67B4ABE40}" dt="2018-10-21T12:29:06.713" v="162" actId="164"/>
          <ac:grpSpMkLst>
            <pc:docMk/>
            <pc:sldMk cId="383831569" sldId="286"/>
            <ac:grpSpMk id="3" creationId="{9F91570E-DD63-4962-AF99-DC865D20790F}"/>
          </ac:grpSpMkLst>
        </pc:grpChg>
        <pc:cxnChg chg="mod">
          <ac:chgData name="Tuan Kingcean" userId="b8d19f42bb52961b" providerId="LiveId" clId="{40CC44D7-339D-42AE-84A8-09A67B4ABE40}" dt="2018-10-21T12:29:06.713" v="162" actId="164"/>
          <ac:cxnSpMkLst>
            <pc:docMk/>
            <pc:sldMk cId="383831569" sldId="286"/>
            <ac:cxnSpMk id="19" creationId="{C3EE1A26-6DB2-4CBA-825D-794DC0C7FA51}"/>
          </ac:cxnSpMkLst>
        </pc:cxnChg>
      </pc:sldChg>
      <pc:sldChg chg="modTransition modAnim">
        <pc:chgData name="Tuan Kingcean" userId="b8d19f42bb52961b" providerId="LiveId" clId="{40CC44D7-339D-42AE-84A8-09A67B4ABE40}" dt="2018-10-21T12:28:12.698" v="147"/>
        <pc:sldMkLst>
          <pc:docMk/>
          <pc:sldMk cId="2196589862" sldId="287"/>
        </pc:sldMkLst>
      </pc:sldChg>
      <pc:sldChg chg="modTransition">
        <pc:chgData name="Tuan Kingcean" userId="b8d19f42bb52961b" providerId="LiveId" clId="{40CC44D7-339D-42AE-84A8-09A67B4ABE40}" dt="2018-10-21T12:17:58.068" v="8"/>
        <pc:sldMkLst>
          <pc:docMk/>
          <pc:sldMk cId="1092606222" sldId="288"/>
        </pc:sldMkLst>
      </pc:sldChg>
      <pc:sldChg chg="modTransition modAnim">
        <pc:chgData name="Tuan Kingcean" userId="b8d19f42bb52961b" providerId="LiveId" clId="{40CC44D7-339D-42AE-84A8-09A67B4ABE40}" dt="2018-10-21T12:58:27.230" v="501"/>
        <pc:sldMkLst>
          <pc:docMk/>
          <pc:sldMk cId="69123556" sldId="289"/>
        </pc:sldMkLst>
      </pc:sldChg>
      <pc:sldChg chg="modTransition modAnim">
        <pc:chgData name="Tuan Kingcean" userId="b8d19f42bb52961b" providerId="LiveId" clId="{40CC44D7-339D-42AE-84A8-09A67B4ABE40}" dt="2018-10-21T12:58:02.841" v="494"/>
        <pc:sldMkLst>
          <pc:docMk/>
          <pc:sldMk cId="326580737" sldId="290"/>
        </pc:sldMkLst>
      </pc:sldChg>
      <pc:sldChg chg="modTransition modAnim">
        <pc:chgData name="Tuan Kingcean" userId="b8d19f42bb52961b" providerId="LiveId" clId="{40CC44D7-339D-42AE-84A8-09A67B4ABE40}" dt="2018-10-21T12:57:41.876" v="490"/>
        <pc:sldMkLst>
          <pc:docMk/>
          <pc:sldMk cId="186865803" sldId="291"/>
        </pc:sldMkLst>
      </pc:sldChg>
      <pc:sldChg chg="modSp modTransition modAnim">
        <pc:chgData name="Tuan Kingcean" userId="b8d19f42bb52961b" providerId="LiveId" clId="{40CC44D7-339D-42AE-84A8-09A67B4ABE40}" dt="2018-10-21T12:57:19.548" v="484"/>
        <pc:sldMkLst>
          <pc:docMk/>
          <pc:sldMk cId="1610013682" sldId="292"/>
        </pc:sldMkLst>
        <pc:spChg chg="mod">
          <ac:chgData name="Tuan Kingcean" userId="b8d19f42bb52961b" providerId="LiveId" clId="{40CC44D7-339D-42AE-84A8-09A67B4ABE40}" dt="2018-10-21T12:50:25.724" v="406" actId="20577"/>
          <ac:spMkLst>
            <pc:docMk/>
            <pc:sldMk cId="1610013682" sldId="292"/>
            <ac:spMk id="64" creationId="{FD578D99-3DAC-4ABB-879D-F7609749C621}"/>
          </ac:spMkLst>
        </pc:spChg>
        <pc:spChg chg="mod">
          <ac:chgData name="Tuan Kingcean" userId="b8d19f42bb52961b" providerId="LiveId" clId="{40CC44D7-339D-42AE-84A8-09A67B4ABE40}" dt="2018-10-21T12:50:30.708" v="412" actId="20577"/>
          <ac:spMkLst>
            <pc:docMk/>
            <pc:sldMk cId="1610013682" sldId="292"/>
            <ac:spMk id="73" creationId="{4EE02974-B2C3-4746-808C-A71926C8845C}"/>
          </ac:spMkLst>
        </pc:spChg>
      </pc:sldChg>
      <pc:sldChg chg="addSp modSp modTransition modAnim">
        <pc:chgData name="Tuan Kingcean" userId="b8d19f42bb52961b" providerId="LiveId" clId="{40CC44D7-339D-42AE-84A8-09A67B4ABE40}" dt="2018-10-21T12:54:26.056" v="452"/>
        <pc:sldMkLst>
          <pc:docMk/>
          <pc:sldMk cId="1320919822" sldId="293"/>
        </pc:sldMkLst>
        <pc:spChg chg="mod">
          <ac:chgData name="Tuan Kingcean" userId="b8d19f42bb52961b" providerId="LiveId" clId="{40CC44D7-339D-42AE-84A8-09A67B4ABE40}" dt="2018-10-21T12:53:22.099" v="441" actId="164"/>
          <ac:spMkLst>
            <pc:docMk/>
            <pc:sldMk cId="1320919822" sldId="293"/>
            <ac:spMk id="27" creationId="{ABFBF40E-4359-48B2-B17F-3630C7EE1E89}"/>
          </ac:spMkLst>
        </pc:spChg>
        <pc:spChg chg="mod">
          <ac:chgData name="Tuan Kingcean" userId="b8d19f42bb52961b" providerId="LiveId" clId="{40CC44D7-339D-42AE-84A8-09A67B4ABE40}" dt="2018-10-21T12:53:22.099" v="441" actId="164"/>
          <ac:spMkLst>
            <pc:docMk/>
            <pc:sldMk cId="1320919822" sldId="293"/>
            <ac:spMk id="28" creationId="{7B092C60-954E-4FF8-9595-4967E6416B27}"/>
          </ac:spMkLst>
        </pc:spChg>
        <pc:spChg chg="mod">
          <ac:chgData name="Tuan Kingcean" userId="b8d19f42bb52961b" providerId="LiveId" clId="{40CC44D7-339D-42AE-84A8-09A67B4ABE40}" dt="2018-10-21T12:53:22.099" v="441" actId="164"/>
          <ac:spMkLst>
            <pc:docMk/>
            <pc:sldMk cId="1320919822" sldId="293"/>
            <ac:spMk id="29" creationId="{6872D186-84C6-42D0-94DB-147E93E72DD1}"/>
          </ac:spMkLst>
        </pc:spChg>
        <pc:spChg chg="mod">
          <ac:chgData name="Tuan Kingcean" userId="b8d19f42bb52961b" providerId="LiveId" clId="{40CC44D7-339D-42AE-84A8-09A67B4ABE40}" dt="2018-10-21T12:53:22.099" v="441" actId="164"/>
          <ac:spMkLst>
            <pc:docMk/>
            <pc:sldMk cId="1320919822" sldId="293"/>
            <ac:spMk id="30" creationId="{D0C0EC32-0771-4056-85DB-BFA5E3FF9FA5}"/>
          </ac:spMkLst>
        </pc:spChg>
        <pc:spChg chg="mod">
          <ac:chgData name="Tuan Kingcean" userId="b8d19f42bb52961b" providerId="LiveId" clId="{40CC44D7-339D-42AE-84A8-09A67B4ABE40}" dt="2018-10-21T12:53:22.099" v="441" actId="164"/>
          <ac:spMkLst>
            <pc:docMk/>
            <pc:sldMk cId="1320919822" sldId="293"/>
            <ac:spMk id="31" creationId="{87422ACC-1464-4AD2-A2F3-96F3706C2B28}"/>
          </ac:spMkLst>
        </pc:spChg>
        <pc:spChg chg="mod">
          <ac:chgData name="Tuan Kingcean" userId="b8d19f42bb52961b" providerId="LiveId" clId="{40CC44D7-339D-42AE-84A8-09A67B4ABE40}" dt="2018-10-21T12:53:22.099" v="441" actId="164"/>
          <ac:spMkLst>
            <pc:docMk/>
            <pc:sldMk cId="1320919822" sldId="293"/>
            <ac:spMk id="32" creationId="{AC72A524-5314-4FF9-B8B9-B86E79DA8773}"/>
          </ac:spMkLst>
        </pc:spChg>
        <pc:spChg chg="mod">
          <ac:chgData name="Tuan Kingcean" userId="b8d19f42bb52961b" providerId="LiveId" clId="{40CC44D7-339D-42AE-84A8-09A67B4ABE40}" dt="2018-10-21T12:53:22.099" v="441" actId="164"/>
          <ac:spMkLst>
            <pc:docMk/>
            <pc:sldMk cId="1320919822" sldId="293"/>
            <ac:spMk id="33" creationId="{23343E7B-D0E8-45F3-AC9B-9A190CDC3E0C}"/>
          </ac:spMkLst>
        </pc:spChg>
        <pc:spChg chg="mod">
          <ac:chgData name="Tuan Kingcean" userId="b8d19f42bb52961b" providerId="LiveId" clId="{40CC44D7-339D-42AE-84A8-09A67B4ABE40}" dt="2018-10-21T12:53:22.099" v="441" actId="164"/>
          <ac:spMkLst>
            <pc:docMk/>
            <pc:sldMk cId="1320919822" sldId="293"/>
            <ac:spMk id="34" creationId="{0EC61607-1290-4D27-8767-CD139EA44079}"/>
          </ac:spMkLst>
        </pc:spChg>
        <pc:spChg chg="mod">
          <ac:chgData name="Tuan Kingcean" userId="b8d19f42bb52961b" providerId="LiveId" clId="{40CC44D7-339D-42AE-84A8-09A67B4ABE40}" dt="2018-10-21T12:53:22.099" v="441" actId="164"/>
          <ac:spMkLst>
            <pc:docMk/>
            <pc:sldMk cId="1320919822" sldId="293"/>
            <ac:spMk id="35" creationId="{82936548-F394-4462-8522-F17DD58834AA}"/>
          </ac:spMkLst>
        </pc:spChg>
        <pc:spChg chg="mod">
          <ac:chgData name="Tuan Kingcean" userId="b8d19f42bb52961b" providerId="LiveId" clId="{40CC44D7-339D-42AE-84A8-09A67B4ABE40}" dt="2018-10-21T12:53:22.099" v="441" actId="164"/>
          <ac:spMkLst>
            <pc:docMk/>
            <pc:sldMk cId="1320919822" sldId="293"/>
            <ac:spMk id="36" creationId="{98B3397E-D7FA-4784-AB16-A90634AE8667}"/>
          </ac:spMkLst>
        </pc:spChg>
        <pc:spChg chg="mod">
          <ac:chgData name="Tuan Kingcean" userId="b8d19f42bb52961b" providerId="LiveId" clId="{40CC44D7-339D-42AE-84A8-09A67B4ABE40}" dt="2018-10-21T12:53:22.099" v="441" actId="164"/>
          <ac:spMkLst>
            <pc:docMk/>
            <pc:sldMk cId="1320919822" sldId="293"/>
            <ac:spMk id="61" creationId="{66360D52-6131-46D5-9CEA-59DD93816B05}"/>
          </ac:spMkLst>
        </pc:spChg>
        <pc:spChg chg="mod">
          <ac:chgData name="Tuan Kingcean" userId="b8d19f42bb52961b" providerId="LiveId" clId="{40CC44D7-339D-42AE-84A8-09A67B4ABE40}" dt="2018-10-21T12:53:22.099" v="441" actId="164"/>
          <ac:spMkLst>
            <pc:docMk/>
            <pc:sldMk cId="1320919822" sldId="293"/>
            <ac:spMk id="62" creationId="{BC9B0D3B-5661-42DE-B745-8A0237508246}"/>
          </ac:spMkLst>
        </pc:spChg>
        <pc:grpChg chg="add mod">
          <ac:chgData name="Tuan Kingcean" userId="b8d19f42bb52961b" providerId="LiveId" clId="{40CC44D7-339D-42AE-84A8-09A67B4ABE40}" dt="2018-10-21T12:53:22.099" v="441" actId="164"/>
          <ac:grpSpMkLst>
            <pc:docMk/>
            <pc:sldMk cId="1320919822" sldId="293"/>
            <ac:grpSpMk id="63" creationId="{2EE5551B-F133-4FCF-9D04-9EE5B379C5D9}"/>
          </ac:grpSpMkLst>
        </pc:grpChg>
        <pc:cxnChg chg="mod">
          <ac:chgData name="Tuan Kingcean" userId="b8d19f42bb52961b" providerId="LiveId" clId="{40CC44D7-339D-42AE-84A8-09A67B4ABE40}" dt="2018-10-21T12:53:22.099" v="441" actId="164"/>
          <ac:cxnSpMkLst>
            <pc:docMk/>
            <pc:sldMk cId="1320919822" sldId="293"/>
            <ac:cxnSpMk id="37" creationId="{9AB806F0-E651-48F9-A9F2-895907745A2F}"/>
          </ac:cxnSpMkLst>
        </pc:cxnChg>
        <pc:cxnChg chg="mod">
          <ac:chgData name="Tuan Kingcean" userId="b8d19f42bb52961b" providerId="LiveId" clId="{40CC44D7-339D-42AE-84A8-09A67B4ABE40}" dt="2018-10-21T12:53:22.099" v="441" actId="164"/>
          <ac:cxnSpMkLst>
            <pc:docMk/>
            <pc:sldMk cId="1320919822" sldId="293"/>
            <ac:cxnSpMk id="38" creationId="{64614215-04CA-4222-98FD-43C5528D7400}"/>
          </ac:cxnSpMkLst>
        </pc:cxnChg>
        <pc:cxnChg chg="mod">
          <ac:chgData name="Tuan Kingcean" userId="b8d19f42bb52961b" providerId="LiveId" clId="{40CC44D7-339D-42AE-84A8-09A67B4ABE40}" dt="2018-10-21T12:53:22.099" v="441" actId="164"/>
          <ac:cxnSpMkLst>
            <pc:docMk/>
            <pc:sldMk cId="1320919822" sldId="293"/>
            <ac:cxnSpMk id="39" creationId="{98A7C15F-3CB9-449F-82CD-C1D115C9F16C}"/>
          </ac:cxnSpMkLst>
        </pc:cxnChg>
        <pc:cxnChg chg="mod">
          <ac:chgData name="Tuan Kingcean" userId="b8d19f42bb52961b" providerId="LiveId" clId="{40CC44D7-339D-42AE-84A8-09A67B4ABE40}" dt="2018-10-21T12:53:22.099" v="441" actId="164"/>
          <ac:cxnSpMkLst>
            <pc:docMk/>
            <pc:sldMk cId="1320919822" sldId="293"/>
            <ac:cxnSpMk id="40" creationId="{0A777DE4-4DF4-4B41-9F17-C96311851855}"/>
          </ac:cxnSpMkLst>
        </pc:cxnChg>
        <pc:cxnChg chg="mod">
          <ac:chgData name="Tuan Kingcean" userId="b8d19f42bb52961b" providerId="LiveId" clId="{40CC44D7-339D-42AE-84A8-09A67B4ABE40}" dt="2018-10-21T12:53:22.099" v="441" actId="164"/>
          <ac:cxnSpMkLst>
            <pc:docMk/>
            <pc:sldMk cId="1320919822" sldId="293"/>
            <ac:cxnSpMk id="41" creationId="{CBCD7552-8E3F-4324-99F0-7858A983929F}"/>
          </ac:cxnSpMkLst>
        </pc:cxnChg>
        <pc:cxnChg chg="mod">
          <ac:chgData name="Tuan Kingcean" userId="b8d19f42bb52961b" providerId="LiveId" clId="{40CC44D7-339D-42AE-84A8-09A67B4ABE40}" dt="2018-10-21T12:53:22.099" v="441" actId="164"/>
          <ac:cxnSpMkLst>
            <pc:docMk/>
            <pc:sldMk cId="1320919822" sldId="293"/>
            <ac:cxnSpMk id="42" creationId="{59AEFA60-88B2-40E0-BD34-472B3F262E1B}"/>
          </ac:cxnSpMkLst>
        </pc:cxnChg>
      </pc:sldChg>
      <pc:sldChg chg="modTransition modAnim">
        <pc:chgData name="Tuan Kingcean" userId="b8d19f42bb52961b" providerId="LiveId" clId="{40CC44D7-339D-42AE-84A8-09A67B4ABE40}" dt="2018-10-21T13:04:21.536" v="547"/>
        <pc:sldMkLst>
          <pc:docMk/>
          <pc:sldMk cId="2862662093" sldId="294"/>
        </pc:sldMkLst>
      </pc:sldChg>
      <pc:sldChg chg="addSp modSp modTransition modAnim">
        <pc:chgData name="Tuan Kingcean" userId="b8d19f42bb52961b" providerId="LiveId" clId="{40CC44D7-339D-42AE-84A8-09A67B4ABE40}" dt="2018-10-21T13:24:03.693" v="717" actId="14100"/>
        <pc:sldMkLst>
          <pc:docMk/>
          <pc:sldMk cId="3885204167" sldId="295"/>
        </pc:sldMkLst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19" creationId="{8295A692-BAB7-4778-9EFD-CC8E22DF2868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21" creationId="{265D849B-00FA-442B-9E1C-F0E7D386EAB4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22" creationId="{F069CC97-D34D-4BFE-9E0D-88BBD425B8B1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25" creationId="{7DF1CBAF-2B88-474B-B982-8E6A4B384F8B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26" creationId="{84F72392-3686-4441-9B3E-AC27BAE255A1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27" creationId="{FBE370EB-76E9-4D0E-80E5-9FB45298263D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28" creationId="{440210AB-495C-41EC-87A8-3CD9AD5A7157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29" creationId="{758EFDA3-CCF5-404E-87B0-7B6511DAEAC4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30" creationId="{62EE2F93-9394-4CD2-B6A0-084429A3F997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31" creationId="{0D123695-4373-4F44-BC08-7903EF64904B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32" creationId="{4F180D72-8AE4-40E3-89D9-E18147F658F9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34" creationId="{F16196AF-01E7-4A09-8EEC-BF4565000517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35" creationId="{D7D4E78B-5B42-4F73-8086-D745D9B89820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36" creationId="{4ECA34AC-58E8-4A9A-851B-E5E9C8142D7E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37" creationId="{ECAB3DEE-E7F4-4EEC-A125-25D852FAF0A9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38" creationId="{2176D7C4-914C-4C38-B8FA-F4AA56424B9A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39" creationId="{C088E398-68AE-4BEC-BED9-DC97E1A13973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40" creationId="{7C83C6A5-CD64-4127-BAD0-E08B51E35B39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41" creationId="{186019E0-9881-4D2B-8A24-84D4A886A527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42" creationId="{306878CE-51C1-44F2-9468-F37D85C07344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43" creationId="{5F2B7035-63ED-45E6-9E90-10772261B8C4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44" creationId="{06CF0CBD-713B-4714-AB20-6B0056FE53CC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45" creationId="{EA49C4A3-34A6-45C6-BE6B-4B8B84A01C1B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46" creationId="{D5C3CBD2-DB2B-4C05-8005-3A11D9C74DA4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47" creationId="{34CD983D-41FF-4DF8-9F6E-77BAF476C7D4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49" creationId="{E9A23494-A552-4C18-AB12-3278311AA70C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50" creationId="{C87A72AF-8459-4C7F-91BD-CA6BE68F135A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51" creationId="{2E5CEEAB-3997-4708-BF10-B531FE4F5446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52" creationId="{8BDCA3DF-5C37-4192-B137-E0C44E4BF846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53" creationId="{010B9F2D-A535-4363-800F-1309FFA452A3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54" creationId="{030E6488-73D1-4C6A-9A34-7207CFD8CC17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55" creationId="{36FF5619-E723-4486-BCB6-B3AB8B4F1558}"/>
          </ac:spMkLst>
        </pc:spChg>
        <pc:spChg chg="mod">
          <ac:chgData name="Tuan Kingcean" userId="b8d19f42bb52961b" providerId="LiveId" clId="{40CC44D7-339D-42AE-84A8-09A67B4ABE40}" dt="2018-10-21T13:05:41.993" v="571" actId="164"/>
          <ac:spMkLst>
            <pc:docMk/>
            <pc:sldMk cId="3885204167" sldId="295"/>
            <ac:spMk id="56" creationId="{B88C5137-914E-4FC7-BCDA-4427CBF76DA2}"/>
          </ac:spMkLst>
        </pc:spChg>
        <pc:grpChg chg="add mod">
          <ac:chgData name="Tuan Kingcean" userId="b8d19f42bb52961b" providerId="LiveId" clId="{40CC44D7-339D-42AE-84A8-09A67B4ABE40}" dt="2018-10-21T13:05:41.993" v="571" actId="164"/>
          <ac:grpSpMkLst>
            <pc:docMk/>
            <pc:sldMk cId="3885204167" sldId="295"/>
            <ac:grpSpMk id="57" creationId="{AE5EE486-F07B-4547-8C37-513F724FB5FB}"/>
          </ac:grpSpMkLst>
        </pc:grpChg>
        <pc:cxnChg chg="mod">
          <ac:chgData name="Tuan Kingcean" userId="b8d19f42bb52961b" providerId="LiveId" clId="{40CC44D7-339D-42AE-84A8-09A67B4ABE40}" dt="2018-10-21T13:05:41.993" v="571" actId="164"/>
          <ac:cxnSpMkLst>
            <pc:docMk/>
            <pc:sldMk cId="3885204167" sldId="295"/>
            <ac:cxnSpMk id="23" creationId="{64086E4D-E763-4C58-9117-F03979208FFB}"/>
          </ac:cxnSpMkLst>
        </pc:cxnChg>
        <pc:cxnChg chg="mod">
          <ac:chgData name="Tuan Kingcean" userId="b8d19f42bb52961b" providerId="LiveId" clId="{40CC44D7-339D-42AE-84A8-09A67B4ABE40}" dt="2018-10-21T13:05:41.993" v="571" actId="164"/>
          <ac:cxnSpMkLst>
            <pc:docMk/>
            <pc:sldMk cId="3885204167" sldId="295"/>
            <ac:cxnSpMk id="24" creationId="{9F8AF5C0-0C77-4FD5-9368-267F6F803ACF}"/>
          </ac:cxnSpMkLst>
        </pc:cxnChg>
        <pc:cxnChg chg="mod">
          <ac:chgData name="Tuan Kingcean" userId="b8d19f42bb52961b" providerId="LiveId" clId="{40CC44D7-339D-42AE-84A8-09A67B4ABE40}" dt="2018-10-21T13:24:03.693" v="717" actId="14100"/>
          <ac:cxnSpMkLst>
            <pc:docMk/>
            <pc:sldMk cId="3885204167" sldId="295"/>
            <ac:cxnSpMk id="33" creationId="{305E1FD0-F1E0-4EFC-93B6-2D151FD025C2}"/>
          </ac:cxnSpMkLst>
        </pc:cxnChg>
        <pc:cxnChg chg="mod">
          <ac:chgData name="Tuan Kingcean" userId="b8d19f42bb52961b" providerId="LiveId" clId="{40CC44D7-339D-42AE-84A8-09A67B4ABE40}" dt="2018-10-21T13:05:41.993" v="571" actId="164"/>
          <ac:cxnSpMkLst>
            <pc:docMk/>
            <pc:sldMk cId="3885204167" sldId="295"/>
            <ac:cxnSpMk id="48" creationId="{10A7A5DC-7F2E-4DD2-8806-8EF80221F26F}"/>
          </ac:cxnSpMkLst>
        </pc:cxnChg>
      </pc:sldChg>
      <pc:sldChg chg="addSp delSp modSp modTransition modAnim">
        <pc:chgData name="Tuan Kingcean" userId="b8d19f42bb52961b" providerId="LiveId" clId="{40CC44D7-339D-42AE-84A8-09A67B4ABE40}" dt="2018-10-21T12:55:54.347" v="474"/>
        <pc:sldMkLst>
          <pc:docMk/>
          <pc:sldMk cId="537368836" sldId="296"/>
        </pc:sldMkLst>
        <pc:spChg chg="mod topLvl">
          <ac:chgData name="Tuan Kingcean" userId="b8d19f42bb52961b" providerId="LiveId" clId="{40CC44D7-339D-42AE-84A8-09A67B4ABE40}" dt="2018-10-21T12:55:17.483" v="462" actId="164"/>
          <ac:spMkLst>
            <pc:docMk/>
            <pc:sldMk cId="537368836" sldId="296"/>
            <ac:spMk id="5" creationId="{D9EE8EE8-0F3C-4126-99A2-DCA8DAF71668}"/>
          </ac:spMkLst>
        </pc:spChg>
        <pc:spChg chg="mod topLvl">
          <ac:chgData name="Tuan Kingcean" userId="b8d19f42bb52961b" providerId="LiveId" clId="{40CC44D7-339D-42AE-84A8-09A67B4ABE40}" dt="2018-10-21T12:55:17.483" v="462" actId="164"/>
          <ac:spMkLst>
            <pc:docMk/>
            <pc:sldMk cId="537368836" sldId="296"/>
            <ac:spMk id="6" creationId="{E63FAB6F-D112-41CE-BC03-A2CCE3EE3178}"/>
          </ac:spMkLst>
        </pc:spChg>
        <pc:spChg chg="mod topLvl">
          <ac:chgData name="Tuan Kingcean" userId="b8d19f42bb52961b" providerId="LiveId" clId="{40CC44D7-339D-42AE-84A8-09A67B4ABE40}" dt="2018-10-21T12:55:17.483" v="462" actId="164"/>
          <ac:spMkLst>
            <pc:docMk/>
            <pc:sldMk cId="537368836" sldId="296"/>
            <ac:spMk id="7" creationId="{1A105052-F7F0-41CE-AFE0-6BA8094F7565}"/>
          </ac:spMkLst>
        </pc:spChg>
        <pc:spChg chg="mod topLvl">
          <ac:chgData name="Tuan Kingcean" userId="b8d19f42bb52961b" providerId="LiveId" clId="{40CC44D7-339D-42AE-84A8-09A67B4ABE40}" dt="2018-10-21T12:55:17.483" v="462" actId="164"/>
          <ac:spMkLst>
            <pc:docMk/>
            <pc:sldMk cId="537368836" sldId="296"/>
            <ac:spMk id="8" creationId="{951A3BFE-F533-4A17-9C84-B5C6853DF3F5}"/>
          </ac:spMkLst>
        </pc:spChg>
        <pc:spChg chg="mod">
          <ac:chgData name="Tuan Kingcean" userId="b8d19f42bb52961b" providerId="LiveId" clId="{40CC44D7-339D-42AE-84A8-09A67B4ABE40}" dt="2018-10-21T12:55:17.483" v="462" actId="164"/>
          <ac:spMkLst>
            <pc:docMk/>
            <pc:sldMk cId="537368836" sldId="296"/>
            <ac:spMk id="33" creationId="{E89396F2-06C6-4C0E-984F-E2E9F7193668}"/>
          </ac:spMkLst>
        </pc:spChg>
        <pc:grpChg chg="del">
          <ac:chgData name="Tuan Kingcean" userId="b8d19f42bb52961b" providerId="LiveId" clId="{40CC44D7-339D-42AE-84A8-09A67B4ABE40}" dt="2018-10-21T12:55:15.361" v="461" actId="165"/>
          <ac:grpSpMkLst>
            <pc:docMk/>
            <pc:sldMk cId="537368836" sldId="296"/>
            <ac:grpSpMk id="3" creationId="{CFB758D4-92AE-4DAF-A30E-EDAF4B040897}"/>
          </ac:grpSpMkLst>
        </pc:grpChg>
        <pc:grpChg chg="add mod">
          <ac:chgData name="Tuan Kingcean" userId="b8d19f42bb52961b" providerId="LiveId" clId="{40CC44D7-339D-42AE-84A8-09A67B4ABE40}" dt="2018-10-21T12:55:17.483" v="462" actId="164"/>
          <ac:grpSpMkLst>
            <pc:docMk/>
            <pc:sldMk cId="537368836" sldId="296"/>
            <ac:grpSpMk id="34" creationId="{1A8F7F1F-7130-470F-8258-22E85135392E}"/>
          </ac:grpSpMkLst>
        </pc:grpChg>
        <pc:picChg chg="mod topLvl">
          <ac:chgData name="Tuan Kingcean" userId="b8d19f42bb52961b" providerId="LiveId" clId="{40CC44D7-339D-42AE-84A8-09A67B4ABE40}" dt="2018-10-21T12:55:17.483" v="462" actId="164"/>
          <ac:picMkLst>
            <pc:docMk/>
            <pc:sldMk cId="537368836" sldId="296"/>
            <ac:picMk id="4" creationId="{4387F657-8AF5-4FE2-BCE1-913D981B38CC}"/>
          </ac:picMkLst>
        </pc:picChg>
      </pc:sldChg>
      <pc:sldChg chg="modSp modTransition modAnim">
        <pc:chgData name="Tuan Kingcean" userId="b8d19f42bb52961b" providerId="LiveId" clId="{40CC44D7-339D-42AE-84A8-09A67B4ABE40}" dt="2018-10-21T13:23:48.081" v="714" actId="2711"/>
        <pc:sldMkLst>
          <pc:docMk/>
          <pc:sldMk cId="3066907371" sldId="297"/>
        </pc:sldMkLst>
        <pc:spChg chg="mod">
          <ac:chgData name="Tuan Kingcean" userId="b8d19f42bb52961b" providerId="LiveId" clId="{40CC44D7-339D-42AE-84A8-09A67B4ABE40}" dt="2018-10-21T13:23:48.081" v="714" actId="2711"/>
          <ac:spMkLst>
            <pc:docMk/>
            <pc:sldMk cId="3066907371" sldId="297"/>
            <ac:spMk id="20" creationId="{E5B33AF6-94B9-493C-AD7C-EF122B94C627}"/>
          </ac:spMkLst>
        </pc:spChg>
      </pc:sldChg>
      <pc:sldChg chg="modTransition modAnim modNotesTx">
        <pc:chgData name="Tuan Kingcean" userId="b8d19f42bb52961b" providerId="LiveId" clId="{40CC44D7-339D-42AE-84A8-09A67B4ABE40}" dt="2018-10-21T13:31:59.192" v="1428" actId="20577"/>
        <pc:sldMkLst>
          <pc:docMk/>
          <pc:sldMk cId="3227854906" sldId="298"/>
        </pc:sldMkLst>
      </pc:sldChg>
      <pc:sldChg chg="modTransition">
        <pc:chgData name="Tuan Kingcean" userId="b8d19f42bb52961b" providerId="LiveId" clId="{40CC44D7-339D-42AE-84A8-09A67B4ABE40}" dt="2018-10-21T12:17:58.068" v="8"/>
        <pc:sldMkLst>
          <pc:docMk/>
          <pc:sldMk cId="3221604164" sldId="299"/>
        </pc:sldMkLst>
      </pc:sldChg>
      <pc:sldChg chg="addSp modSp modTransition modAnim modNotesTx">
        <pc:chgData name="Tuan Kingcean" userId="b8d19f42bb52961b" providerId="LiveId" clId="{40CC44D7-339D-42AE-84A8-09A67B4ABE40}" dt="2018-10-21T13:35:34.745" v="2065" actId="20577"/>
        <pc:sldMkLst>
          <pc:docMk/>
          <pc:sldMk cId="186762241" sldId="300"/>
        </pc:sldMkLst>
        <pc:spChg chg="mod">
          <ac:chgData name="Tuan Kingcean" userId="b8d19f42bb52961b" providerId="LiveId" clId="{40CC44D7-339D-42AE-84A8-09A67B4ABE40}" dt="2018-10-21T12:25:21.420" v="108" actId="164"/>
          <ac:spMkLst>
            <pc:docMk/>
            <pc:sldMk cId="186762241" sldId="300"/>
            <ac:spMk id="9" creationId="{66AB8858-F9AF-49FC-B832-407908388420}"/>
          </ac:spMkLst>
        </pc:spChg>
        <pc:spChg chg="mod">
          <ac:chgData name="Tuan Kingcean" userId="b8d19f42bb52961b" providerId="LiveId" clId="{40CC44D7-339D-42AE-84A8-09A67B4ABE40}" dt="2018-10-21T12:25:21.420" v="108" actId="164"/>
          <ac:spMkLst>
            <pc:docMk/>
            <pc:sldMk cId="186762241" sldId="300"/>
            <ac:spMk id="11" creationId="{D34DEE8A-A23E-4F27-A3E6-A978DF39BE24}"/>
          </ac:spMkLst>
        </pc:spChg>
        <pc:spChg chg="mod">
          <ac:chgData name="Tuan Kingcean" userId="b8d19f42bb52961b" providerId="LiveId" clId="{40CC44D7-339D-42AE-84A8-09A67B4ABE40}" dt="2018-10-21T12:25:21.420" v="108" actId="164"/>
          <ac:spMkLst>
            <pc:docMk/>
            <pc:sldMk cId="186762241" sldId="300"/>
            <ac:spMk id="12" creationId="{D399A21D-73F3-4625-9B53-DF5B488D5A2F}"/>
          </ac:spMkLst>
        </pc:spChg>
        <pc:spChg chg="mod">
          <ac:chgData name="Tuan Kingcean" userId="b8d19f42bb52961b" providerId="LiveId" clId="{40CC44D7-339D-42AE-84A8-09A67B4ABE40}" dt="2018-10-21T12:25:21.420" v="108" actId="164"/>
          <ac:spMkLst>
            <pc:docMk/>
            <pc:sldMk cId="186762241" sldId="300"/>
            <ac:spMk id="13" creationId="{DECAED3A-FCEA-4C71-A87B-3D1368175550}"/>
          </ac:spMkLst>
        </pc:spChg>
        <pc:grpChg chg="add mod">
          <ac:chgData name="Tuan Kingcean" userId="b8d19f42bb52961b" providerId="LiveId" clId="{40CC44D7-339D-42AE-84A8-09A67B4ABE40}" dt="2018-10-21T12:25:21.420" v="108" actId="164"/>
          <ac:grpSpMkLst>
            <pc:docMk/>
            <pc:sldMk cId="186762241" sldId="300"/>
            <ac:grpSpMk id="5" creationId="{48307E75-9339-4FAD-846D-4998206F82F8}"/>
          </ac:grpSpMkLst>
        </pc:grpChg>
        <pc:grpChg chg="mod">
          <ac:chgData name="Tuan Kingcean" userId="b8d19f42bb52961b" providerId="LiveId" clId="{40CC44D7-339D-42AE-84A8-09A67B4ABE40}" dt="2018-10-21T12:24:50.856" v="101" actId="1076"/>
          <ac:grpSpMkLst>
            <pc:docMk/>
            <pc:sldMk cId="186762241" sldId="300"/>
            <ac:grpSpMk id="7" creationId="{EBD9C83E-0062-4127-BBE8-B8EFB34AC00F}"/>
          </ac:grpSpMkLst>
        </pc:grpChg>
      </pc:sldChg>
      <pc:sldChg chg="modTransition modAnim modNotesTx">
        <pc:chgData name="Tuan Kingcean" userId="b8d19f42bb52961b" providerId="LiveId" clId="{40CC44D7-339D-42AE-84A8-09A67B4ABE40}" dt="2018-10-21T13:28:22.604" v="810" actId="20577"/>
        <pc:sldMkLst>
          <pc:docMk/>
          <pc:sldMk cId="545877395" sldId="301"/>
        </pc:sldMkLst>
      </pc:sldChg>
      <pc:sldChg chg="addSp modSp modTransition modAnim">
        <pc:chgData name="Tuan Kingcean" userId="b8d19f42bb52961b" providerId="LiveId" clId="{40CC44D7-339D-42AE-84A8-09A67B4ABE40}" dt="2018-10-21T13:11:42.847" v="650"/>
        <pc:sldMkLst>
          <pc:docMk/>
          <pc:sldMk cId="1362233099" sldId="302"/>
        </pc:sldMkLst>
        <pc:spChg chg="mod">
          <ac:chgData name="Tuan Kingcean" userId="b8d19f42bb52961b" providerId="LiveId" clId="{40CC44D7-339D-42AE-84A8-09A67B4ABE40}" dt="2018-10-21T13:11:29.189" v="644" actId="164"/>
          <ac:spMkLst>
            <pc:docMk/>
            <pc:sldMk cId="1362233099" sldId="302"/>
            <ac:spMk id="3" creationId="{AF0F8057-9648-488D-9BA3-E140DA734D70}"/>
          </ac:spMkLst>
        </pc:spChg>
        <pc:spChg chg="mod">
          <ac:chgData name="Tuan Kingcean" userId="b8d19f42bb52961b" providerId="LiveId" clId="{40CC44D7-339D-42AE-84A8-09A67B4ABE40}" dt="2018-10-21T13:11:29.189" v="644" actId="164"/>
          <ac:spMkLst>
            <pc:docMk/>
            <pc:sldMk cId="1362233099" sldId="302"/>
            <ac:spMk id="4" creationId="{66E521C9-6606-47DD-9424-420313CE0E6E}"/>
          </ac:spMkLst>
        </pc:spChg>
        <pc:spChg chg="mod">
          <ac:chgData name="Tuan Kingcean" userId="b8d19f42bb52961b" providerId="LiveId" clId="{40CC44D7-339D-42AE-84A8-09A67B4ABE40}" dt="2018-10-21T13:11:29.189" v="644" actId="164"/>
          <ac:spMkLst>
            <pc:docMk/>
            <pc:sldMk cId="1362233099" sldId="302"/>
            <ac:spMk id="8" creationId="{8ABA4546-D3D0-4137-B836-13DD4833F58A}"/>
          </ac:spMkLst>
        </pc:spChg>
        <pc:spChg chg="mod">
          <ac:chgData name="Tuan Kingcean" userId="b8d19f42bb52961b" providerId="LiveId" clId="{40CC44D7-339D-42AE-84A8-09A67B4ABE40}" dt="2018-10-21T13:11:29.189" v="644" actId="164"/>
          <ac:spMkLst>
            <pc:docMk/>
            <pc:sldMk cId="1362233099" sldId="302"/>
            <ac:spMk id="10" creationId="{5F175F10-8FF6-4D3F-9D14-9F46337484FB}"/>
          </ac:spMkLst>
        </pc:spChg>
        <pc:spChg chg="mod">
          <ac:chgData name="Tuan Kingcean" userId="b8d19f42bb52961b" providerId="LiveId" clId="{40CC44D7-339D-42AE-84A8-09A67B4ABE40}" dt="2018-10-21T13:11:29.189" v="644" actId="164"/>
          <ac:spMkLst>
            <pc:docMk/>
            <pc:sldMk cId="1362233099" sldId="302"/>
            <ac:spMk id="11" creationId="{AA13D58F-43D1-490D-9A80-35863B7A9017}"/>
          </ac:spMkLst>
        </pc:spChg>
        <pc:spChg chg="mod">
          <ac:chgData name="Tuan Kingcean" userId="b8d19f42bb52961b" providerId="LiveId" clId="{40CC44D7-339D-42AE-84A8-09A67B4ABE40}" dt="2018-10-21T13:11:31.212" v="645" actId="164"/>
          <ac:spMkLst>
            <pc:docMk/>
            <pc:sldMk cId="1362233099" sldId="302"/>
            <ac:spMk id="12" creationId="{054109FB-790A-4841-B1C7-52BEE7E3368B}"/>
          </ac:spMkLst>
        </pc:spChg>
        <pc:spChg chg="mod">
          <ac:chgData name="Tuan Kingcean" userId="b8d19f42bb52961b" providerId="LiveId" clId="{40CC44D7-339D-42AE-84A8-09A67B4ABE40}" dt="2018-10-21T13:11:31.212" v="645" actId="164"/>
          <ac:spMkLst>
            <pc:docMk/>
            <pc:sldMk cId="1362233099" sldId="302"/>
            <ac:spMk id="13" creationId="{BDA98B79-18D1-445E-B47B-5565429A118B}"/>
          </ac:spMkLst>
        </pc:spChg>
        <pc:spChg chg="mod">
          <ac:chgData name="Tuan Kingcean" userId="b8d19f42bb52961b" providerId="LiveId" clId="{40CC44D7-339D-42AE-84A8-09A67B4ABE40}" dt="2018-10-21T13:11:31.212" v="645" actId="164"/>
          <ac:spMkLst>
            <pc:docMk/>
            <pc:sldMk cId="1362233099" sldId="302"/>
            <ac:spMk id="14" creationId="{91D89D01-D2AF-41E7-AD0E-841722153657}"/>
          </ac:spMkLst>
        </pc:spChg>
        <pc:spChg chg="mod">
          <ac:chgData name="Tuan Kingcean" userId="b8d19f42bb52961b" providerId="LiveId" clId="{40CC44D7-339D-42AE-84A8-09A67B4ABE40}" dt="2018-10-21T13:11:31.212" v="645" actId="164"/>
          <ac:spMkLst>
            <pc:docMk/>
            <pc:sldMk cId="1362233099" sldId="302"/>
            <ac:spMk id="16" creationId="{D1AA4CB3-73FE-4478-A45E-0BE2870ADC6E}"/>
          </ac:spMkLst>
        </pc:spChg>
        <pc:spChg chg="mod">
          <ac:chgData name="Tuan Kingcean" userId="b8d19f42bb52961b" providerId="LiveId" clId="{40CC44D7-339D-42AE-84A8-09A67B4ABE40}" dt="2018-10-21T13:11:31.212" v="645" actId="164"/>
          <ac:spMkLst>
            <pc:docMk/>
            <pc:sldMk cId="1362233099" sldId="302"/>
            <ac:spMk id="17" creationId="{E9EE12BC-870E-414F-8002-E155F7825A79}"/>
          </ac:spMkLst>
        </pc:spChg>
        <pc:spChg chg="mod">
          <ac:chgData name="Tuan Kingcean" userId="b8d19f42bb52961b" providerId="LiveId" clId="{40CC44D7-339D-42AE-84A8-09A67B4ABE40}" dt="2018-10-21T13:11:32.576" v="646" actId="164"/>
          <ac:spMkLst>
            <pc:docMk/>
            <pc:sldMk cId="1362233099" sldId="302"/>
            <ac:spMk id="18" creationId="{36627BBC-9B89-46D6-92B2-FEEA5528889C}"/>
          </ac:spMkLst>
        </pc:spChg>
        <pc:spChg chg="mod">
          <ac:chgData name="Tuan Kingcean" userId="b8d19f42bb52961b" providerId="LiveId" clId="{40CC44D7-339D-42AE-84A8-09A67B4ABE40}" dt="2018-10-21T13:11:32.576" v="646" actId="164"/>
          <ac:spMkLst>
            <pc:docMk/>
            <pc:sldMk cId="1362233099" sldId="302"/>
            <ac:spMk id="19" creationId="{96040EDD-B5A9-417C-BB48-34CF88D940F6}"/>
          </ac:spMkLst>
        </pc:spChg>
        <pc:spChg chg="mod">
          <ac:chgData name="Tuan Kingcean" userId="b8d19f42bb52961b" providerId="LiveId" clId="{40CC44D7-339D-42AE-84A8-09A67B4ABE40}" dt="2018-10-21T13:11:32.576" v="646" actId="164"/>
          <ac:spMkLst>
            <pc:docMk/>
            <pc:sldMk cId="1362233099" sldId="302"/>
            <ac:spMk id="20" creationId="{302CE72F-F610-4349-99E8-EC6F493C46A0}"/>
          </ac:spMkLst>
        </pc:spChg>
        <pc:spChg chg="mod">
          <ac:chgData name="Tuan Kingcean" userId="b8d19f42bb52961b" providerId="LiveId" clId="{40CC44D7-339D-42AE-84A8-09A67B4ABE40}" dt="2018-10-21T13:11:32.576" v="646" actId="164"/>
          <ac:spMkLst>
            <pc:docMk/>
            <pc:sldMk cId="1362233099" sldId="302"/>
            <ac:spMk id="22" creationId="{C29BFD50-91FF-4DA1-93A3-A7865AD946A1}"/>
          </ac:spMkLst>
        </pc:spChg>
        <pc:spChg chg="mod">
          <ac:chgData name="Tuan Kingcean" userId="b8d19f42bb52961b" providerId="LiveId" clId="{40CC44D7-339D-42AE-84A8-09A67B4ABE40}" dt="2018-10-21T13:11:32.576" v="646" actId="164"/>
          <ac:spMkLst>
            <pc:docMk/>
            <pc:sldMk cId="1362233099" sldId="302"/>
            <ac:spMk id="23" creationId="{10559CC1-4956-4EB7-8838-7956498FBF78}"/>
          </ac:spMkLst>
        </pc:spChg>
        <pc:spChg chg="mod">
          <ac:chgData name="Tuan Kingcean" userId="b8d19f42bb52961b" providerId="LiveId" clId="{40CC44D7-339D-42AE-84A8-09A67B4ABE40}" dt="2018-10-21T13:11:33.981" v="647" actId="164"/>
          <ac:spMkLst>
            <pc:docMk/>
            <pc:sldMk cId="1362233099" sldId="302"/>
            <ac:spMk id="27" creationId="{3E23EF3E-CA20-4652-9F61-E127983C2E41}"/>
          </ac:spMkLst>
        </pc:spChg>
        <pc:spChg chg="mod">
          <ac:chgData name="Tuan Kingcean" userId="b8d19f42bb52961b" providerId="LiveId" clId="{40CC44D7-339D-42AE-84A8-09A67B4ABE40}" dt="2018-10-21T13:11:33.981" v="647" actId="164"/>
          <ac:spMkLst>
            <pc:docMk/>
            <pc:sldMk cId="1362233099" sldId="302"/>
            <ac:spMk id="28" creationId="{7F9AB0C3-8293-4E71-A4E4-8BE61B1384E8}"/>
          </ac:spMkLst>
        </pc:spChg>
        <pc:spChg chg="mod">
          <ac:chgData name="Tuan Kingcean" userId="b8d19f42bb52961b" providerId="LiveId" clId="{40CC44D7-339D-42AE-84A8-09A67B4ABE40}" dt="2018-10-21T13:11:33.981" v="647" actId="164"/>
          <ac:spMkLst>
            <pc:docMk/>
            <pc:sldMk cId="1362233099" sldId="302"/>
            <ac:spMk id="29" creationId="{118A24A3-7DCB-4B16-9B45-4D29E507DE6C}"/>
          </ac:spMkLst>
        </pc:spChg>
        <pc:spChg chg="mod">
          <ac:chgData name="Tuan Kingcean" userId="b8d19f42bb52961b" providerId="LiveId" clId="{40CC44D7-339D-42AE-84A8-09A67B4ABE40}" dt="2018-10-21T13:11:33.981" v="647" actId="164"/>
          <ac:spMkLst>
            <pc:docMk/>
            <pc:sldMk cId="1362233099" sldId="302"/>
            <ac:spMk id="30" creationId="{320C1662-9634-440E-9C7D-1A9BE7B4ECD9}"/>
          </ac:spMkLst>
        </pc:spChg>
        <pc:spChg chg="mod">
          <ac:chgData name="Tuan Kingcean" userId="b8d19f42bb52961b" providerId="LiveId" clId="{40CC44D7-339D-42AE-84A8-09A67B4ABE40}" dt="2018-10-21T13:11:33.981" v="647" actId="164"/>
          <ac:spMkLst>
            <pc:docMk/>
            <pc:sldMk cId="1362233099" sldId="302"/>
            <ac:spMk id="31" creationId="{5F2A31FF-3911-41A2-908F-74A8F8D964F0}"/>
          </ac:spMkLst>
        </pc:spChg>
        <pc:grpChg chg="add mod">
          <ac:chgData name="Tuan Kingcean" userId="b8d19f42bb52961b" providerId="LiveId" clId="{40CC44D7-339D-42AE-84A8-09A67B4ABE40}" dt="2018-10-21T13:11:29.189" v="644" actId="164"/>
          <ac:grpSpMkLst>
            <pc:docMk/>
            <pc:sldMk cId="1362233099" sldId="302"/>
            <ac:grpSpMk id="5" creationId="{B139C5FA-FDE7-418C-A990-3C141B2B2DCA}"/>
          </ac:grpSpMkLst>
        </pc:grpChg>
        <pc:grpChg chg="add mod">
          <ac:chgData name="Tuan Kingcean" userId="b8d19f42bb52961b" providerId="LiveId" clId="{40CC44D7-339D-42AE-84A8-09A67B4ABE40}" dt="2018-10-21T13:11:31.212" v="645" actId="164"/>
          <ac:grpSpMkLst>
            <pc:docMk/>
            <pc:sldMk cId="1362233099" sldId="302"/>
            <ac:grpSpMk id="6" creationId="{43CD67C4-EDB3-4D90-8206-3B45655CDA7D}"/>
          </ac:grpSpMkLst>
        </pc:grpChg>
        <pc:grpChg chg="add mod">
          <ac:chgData name="Tuan Kingcean" userId="b8d19f42bb52961b" providerId="LiveId" clId="{40CC44D7-339D-42AE-84A8-09A67B4ABE40}" dt="2018-10-21T13:11:32.576" v="646" actId="164"/>
          <ac:grpSpMkLst>
            <pc:docMk/>
            <pc:sldMk cId="1362233099" sldId="302"/>
            <ac:grpSpMk id="7" creationId="{5DDFF03B-F54E-4174-8053-A9F04A667F3C}"/>
          </ac:grpSpMkLst>
        </pc:grpChg>
        <pc:grpChg chg="add mod">
          <ac:chgData name="Tuan Kingcean" userId="b8d19f42bb52961b" providerId="LiveId" clId="{40CC44D7-339D-42AE-84A8-09A67B4ABE40}" dt="2018-10-21T13:11:33.981" v="647" actId="164"/>
          <ac:grpSpMkLst>
            <pc:docMk/>
            <pc:sldMk cId="1362233099" sldId="302"/>
            <ac:grpSpMk id="9" creationId="{9843B2BB-68BF-4CB4-8148-DE53E0B825A7}"/>
          </ac:grpSpMkLst>
        </pc:grpChg>
        <pc:picChg chg="mod">
          <ac:chgData name="Tuan Kingcean" userId="b8d19f42bb52961b" providerId="LiveId" clId="{40CC44D7-339D-42AE-84A8-09A67B4ABE40}" dt="2018-10-21T13:11:29.189" v="644" actId="164"/>
          <ac:picMkLst>
            <pc:docMk/>
            <pc:sldMk cId="1362233099" sldId="302"/>
            <ac:picMk id="24" creationId="{542E1EA7-9723-47A7-B9D6-A4C6C7C6ABD3}"/>
          </ac:picMkLst>
        </pc:picChg>
        <pc:picChg chg="mod">
          <ac:chgData name="Tuan Kingcean" userId="b8d19f42bb52961b" providerId="LiveId" clId="{40CC44D7-339D-42AE-84A8-09A67B4ABE40}" dt="2018-10-21T13:11:32.576" v="646" actId="164"/>
          <ac:picMkLst>
            <pc:docMk/>
            <pc:sldMk cId="1362233099" sldId="302"/>
            <ac:picMk id="25" creationId="{4AA4CF02-183B-4DA6-A727-F6B47D7F8D8B}"/>
          </ac:picMkLst>
        </pc:picChg>
        <pc:picChg chg="mod">
          <ac:chgData name="Tuan Kingcean" userId="b8d19f42bb52961b" providerId="LiveId" clId="{40CC44D7-339D-42AE-84A8-09A67B4ABE40}" dt="2018-10-21T13:11:31.212" v="645" actId="164"/>
          <ac:picMkLst>
            <pc:docMk/>
            <pc:sldMk cId="1362233099" sldId="302"/>
            <ac:picMk id="26" creationId="{F8098D69-6477-4529-BFFE-974A5CE2F9DB}"/>
          </ac:picMkLst>
        </pc:picChg>
        <pc:picChg chg="mod">
          <ac:chgData name="Tuan Kingcean" userId="b8d19f42bb52961b" providerId="LiveId" clId="{40CC44D7-339D-42AE-84A8-09A67B4ABE40}" dt="2018-10-21T13:11:33.981" v="647" actId="164"/>
          <ac:picMkLst>
            <pc:docMk/>
            <pc:sldMk cId="1362233099" sldId="302"/>
            <ac:picMk id="34" creationId="{0F30ED19-DFEA-4C92-8AA7-7AF3BC8851D6}"/>
          </ac:picMkLst>
        </pc:picChg>
      </pc:sldChg>
      <pc:sldChg chg="modTransition modAnim">
        <pc:chgData name="Tuan Kingcean" userId="b8d19f42bb52961b" providerId="LiveId" clId="{40CC44D7-339D-42AE-84A8-09A67B4ABE40}" dt="2018-10-21T12:58:50.260" v="505"/>
        <pc:sldMkLst>
          <pc:docMk/>
          <pc:sldMk cId="1419211345" sldId="30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8E395-5B39-49C6-9E42-6E61D338186D}" type="datetimeFigureOut">
              <a:rPr lang="zh-CN" altLang="en-US" smtClean="0"/>
              <a:pPr/>
              <a:t>2018/10/21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F5274-F4FF-44CE-AB7C-BB0E9BB51B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408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047C7-5719-499B-863C-38F90E72BFFD}" type="datetimeFigureOut">
              <a:rPr lang="zh-CN" altLang="en-US" smtClean="0"/>
              <a:pPr/>
              <a:t>2018/10/21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1F17C-E28F-495F-ADC7-F58DBF2FF3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039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本幻灯片由 段金辰 于</a:t>
            </a:r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/>
              <a:t>月份制作。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511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React Native </a:t>
            </a:r>
            <a:r>
              <a:rPr lang="zh-CN" altLang="en-US" dirty="0"/>
              <a:t>主要包含：将 </a:t>
            </a:r>
            <a:r>
              <a:rPr lang="en-US" altLang="zh-CN" dirty="0"/>
              <a:t>React </a:t>
            </a:r>
            <a:r>
              <a:rPr lang="zh-CN" altLang="en-US" dirty="0"/>
              <a:t>组件映射为 </a:t>
            </a:r>
            <a:r>
              <a:rPr lang="en-US" altLang="zh-CN" dirty="0"/>
              <a:t>Native </a:t>
            </a:r>
            <a:r>
              <a:rPr lang="zh-CN" altLang="en-US" dirty="0"/>
              <a:t>控件，在这其中，</a:t>
            </a:r>
            <a:r>
              <a:rPr lang="en-US" altLang="zh-CN" dirty="0"/>
              <a:t>Virtual DOM </a:t>
            </a:r>
            <a:r>
              <a:rPr lang="zh-CN" altLang="en-US" dirty="0"/>
              <a:t>发挥了许多作用，因为这一层的封装，使得这层映射更为直接自然；提供了 </a:t>
            </a:r>
            <a:r>
              <a:rPr lang="en-US" altLang="zh-CN" dirty="0"/>
              <a:t>Native </a:t>
            </a:r>
            <a:r>
              <a:rPr lang="zh-CN" altLang="en-US" dirty="0"/>
              <a:t>额外的一些特性。</a:t>
            </a:r>
            <a:endParaRPr lang="en-US" altLang="zh-CN" dirty="0"/>
          </a:p>
          <a:p>
            <a:r>
              <a:rPr lang="zh-CN" altLang="en-US" dirty="0"/>
              <a:t>目前，</a:t>
            </a:r>
            <a:r>
              <a:rPr lang="en-US" altLang="zh-CN" dirty="0"/>
              <a:t>CSS </a:t>
            </a:r>
            <a:r>
              <a:rPr lang="zh-CN" altLang="en-US" dirty="0"/>
              <a:t>和 </a:t>
            </a:r>
            <a:r>
              <a:rPr lang="en-US" altLang="zh-CN" dirty="0"/>
              <a:t>HTML </a:t>
            </a:r>
            <a:r>
              <a:rPr lang="zh-CN" altLang="en-US" dirty="0"/>
              <a:t>原生 </a:t>
            </a:r>
            <a:r>
              <a:rPr lang="en-US" altLang="zh-CN" dirty="0"/>
              <a:t>DOM </a:t>
            </a:r>
            <a:r>
              <a:rPr lang="zh-CN" altLang="en-US" dirty="0"/>
              <a:t>并不受支持，另外还有一些其它限制。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18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在需要运行 </a:t>
            </a:r>
            <a:r>
              <a:rPr lang="en-US" altLang="zh-CN" dirty="0"/>
              <a:t>Web Native </a:t>
            </a:r>
            <a:r>
              <a:rPr lang="zh-CN" altLang="en-US" dirty="0"/>
              <a:t>页面时，客户端会唤起 </a:t>
            </a:r>
            <a:r>
              <a:rPr lang="en-US" altLang="zh-CN" dirty="0"/>
              <a:t>Web Native </a:t>
            </a:r>
            <a:r>
              <a:rPr lang="zh-CN" altLang="en-US" dirty="0"/>
              <a:t>宿主窗口，其会加载 </a:t>
            </a:r>
            <a:r>
              <a:rPr lang="en-US" altLang="zh-CN" dirty="0"/>
              <a:t>React Native </a:t>
            </a:r>
            <a:r>
              <a:rPr lang="zh-CN" altLang="en-US" dirty="0"/>
              <a:t>和其它框架，随后加载 </a:t>
            </a:r>
            <a:r>
              <a:rPr lang="en-US" altLang="zh-CN" dirty="0"/>
              <a:t>Web Native </a:t>
            </a:r>
            <a:r>
              <a:rPr lang="zh-CN" altLang="en-US" dirty="0"/>
              <a:t>页面。</a:t>
            </a:r>
            <a:endParaRPr lang="en-US" altLang="zh-CN" dirty="0"/>
          </a:p>
          <a:p>
            <a:r>
              <a:rPr lang="en-US" altLang="zh-CN" dirty="0"/>
              <a:t>Web Native </a:t>
            </a:r>
            <a:r>
              <a:rPr lang="zh-CN" altLang="en-US" dirty="0"/>
              <a:t>与宿主窗口的交互主要通过通知机制。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6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前端库及其依赖项进行打包压缩后，即可发布至线上。客户端在启动后，先行下载该前端包并解压，随后即刻使用，非常便捷，省去安装升级等传统步骤。由于不含运行时且对依赖项会进行整合压缩，前端包本身体积较小，因此下载过程也几乎会在瞬间完成。</a:t>
            </a:r>
            <a:endParaRPr lang="en-US" altLang="zh-CN" dirty="0"/>
          </a:p>
          <a:p>
            <a:r>
              <a:rPr lang="zh-CN" altLang="en-US" dirty="0"/>
              <a:t>由于更新非常便捷，因此迭代和更新发布频次可以大幅提升。通常，爱奇艺 </a:t>
            </a:r>
            <a:r>
              <a:rPr lang="en-US" altLang="zh-CN" dirty="0"/>
              <a:t>PC </a:t>
            </a:r>
            <a:r>
              <a:rPr lang="zh-CN" altLang="en-US" dirty="0"/>
              <a:t>客户端前端包仅</a:t>
            </a:r>
            <a:r>
              <a:rPr lang="en-US" altLang="zh-CN" dirty="0"/>
              <a:t>2</a:t>
            </a:r>
            <a:r>
              <a:rPr lang="zh-CN" altLang="en-US" dirty="0"/>
              <a:t>至</a:t>
            </a:r>
            <a:r>
              <a:rPr lang="en-US" altLang="zh-CN" dirty="0"/>
              <a:t>3</a:t>
            </a:r>
            <a:r>
              <a:rPr lang="zh-CN" altLang="en-US" dirty="0"/>
              <a:t>周即更新一次。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599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XCard</a:t>
            </a:r>
            <a:r>
              <a:rPr lang="en-US" altLang="zh-CN" dirty="0"/>
              <a:t> </a:t>
            </a:r>
            <a:r>
              <a:rPr lang="zh-CN" altLang="en-US" dirty="0"/>
              <a:t>页面是一种由多个 </a:t>
            </a:r>
            <a:r>
              <a:rPr lang="en-US" altLang="zh-CN" dirty="0"/>
              <a:t>Card</a:t>
            </a:r>
            <a:r>
              <a:rPr lang="zh-CN" altLang="en-US" dirty="0"/>
              <a:t>（即通栏）构成的页面。</a:t>
            </a:r>
            <a:r>
              <a:rPr lang="en-US" altLang="zh-CN" dirty="0"/>
              <a:t>Card </a:t>
            </a:r>
            <a:r>
              <a:rPr lang="zh-CN" altLang="en-US" dirty="0"/>
              <a:t>显示方式和包含数据不尽相同。</a:t>
            </a:r>
            <a:endParaRPr lang="en-US" altLang="zh-CN" dirty="0"/>
          </a:p>
          <a:p>
            <a:r>
              <a:rPr lang="en-US" altLang="zh-CN" dirty="0"/>
              <a:t>Card </a:t>
            </a:r>
            <a:r>
              <a:rPr lang="zh-CN" altLang="en-US" dirty="0"/>
              <a:t>包含多种类型，并且还有额外的选项，以进行细节上的配置。</a:t>
            </a:r>
            <a:endParaRPr lang="en-US" altLang="zh-CN" dirty="0"/>
          </a:p>
          <a:p>
            <a:r>
              <a:rPr lang="zh-CN" altLang="en-US" dirty="0"/>
              <a:t>在 </a:t>
            </a:r>
            <a:r>
              <a:rPr lang="en-US" altLang="zh-CN" dirty="0" err="1"/>
              <a:t>XCard</a:t>
            </a:r>
            <a:r>
              <a:rPr lang="en-US" altLang="zh-CN" dirty="0"/>
              <a:t> </a:t>
            </a:r>
            <a:r>
              <a:rPr lang="zh-CN" altLang="en-US" dirty="0"/>
              <a:t>页面被加载时，会先读缓存，再访问线上数据。具体渲染时，视情况不同而方式不同：若为非 </a:t>
            </a:r>
            <a:r>
              <a:rPr lang="en-US" altLang="zh-CN" dirty="0" err="1"/>
              <a:t>XCard</a:t>
            </a:r>
            <a:r>
              <a:rPr lang="en-US" altLang="zh-CN" dirty="0"/>
              <a:t> </a:t>
            </a:r>
            <a:r>
              <a:rPr lang="zh-CN" altLang="en-US" dirty="0"/>
              <a:t>页面切换至 </a:t>
            </a:r>
            <a:r>
              <a:rPr lang="en-US" altLang="zh-CN" dirty="0" err="1"/>
              <a:t>XCard</a:t>
            </a:r>
            <a:r>
              <a:rPr lang="en-US" altLang="zh-CN" dirty="0"/>
              <a:t> </a:t>
            </a:r>
            <a:r>
              <a:rPr lang="zh-CN" altLang="en-US" dirty="0"/>
              <a:t>页面，会分批渲染；</a:t>
            </a:r>
            <a:r>
              <a:rPr lang="en-US" altLang="zh-CN" dirty="0" err="1"/>
              <a:t>XCard</a:t>
            </a:r>
            <a:r>
              <a:rPr lang="en-US" altLang="zh-CN" dirty="0"/>
              <a:t> </a:t>
            </a:r>
            <a:r>
              <a:rPr lang="zh-CN" altLang="en-US" dirty="0"/>
              <a:t>页面之间进行切换，则逐 </a:t>
            </a:r>
            <a:r>
              <a:rPr lang="en-US" altLang="zh-CN" dirty="0"/>
              <a:t>Card </a:t>
            </a:r>
            <a:r>
              <a:rPr lang="zh-CN" altLang="en-US" dirty="0"/>
              <a:t>更新。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698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从非 </a:t>
            </a:r>
            <a:r>
              <a:rPr lang="en-US" altLang="zh-CN" dirty="0" err="1"/>
              <a:t>XCard</a:t>
            </a:r>
            <a:r>
              <a:rPr lang="zh-CN" altLang="en-US" dirty="0"/>
              <a:t> 页面进入时，先读取缓存。如果没有缓存，则跳过此步。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读取缓存后，先渲染第一屏，即前</a:t>
            </a:r>
            <a:r>
              <a:rPr lang="en-US" altLang="zh-CN" dirty="0"/>
              <a:t>3</a:t>
            </a:r>
            <a:r>
              <a:rPr lang="zh-CN" altLang="en-US" dirty="0"/>
              <a:t>个；然后，再渲染剩余。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632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从以下方式之一进入时，会从线上加载数据。线上数据会刷新至缓存中，同时逐 </a:t>
            </a:r>
            <a:r>
              <a:rPr lang="en-US" altLang="zh-CN" dirty="0"/>
              <a:t>Card </a:t>
            </a:r>
            <a:r>
              <a:rPr lang="zh-CN" altLang="en-US" dirty="0"/>
              <a:t>更新页面。</a:t>
            </a:r>
            <a:endParaRPr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无缓存时；或</a:t>
            </a:r>
            <a:endParaRPr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非 </a:t>
            </a:r>
            <a:r>
              <a:rPr lang="en-US" altLang="zh-CN" dirty="0" err="1"/>
              <a:t>XCard</a:t>
            </a:r>
            <a:r>
              <a:rPr lang="zh-CN" altLang="en-US" dirty="0"/>
              <a:t> 页面进入，并已读取缓存。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749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当在 </a:t>
            </a:r>
            <a:r>
              <a:rPr lang="en-US" altLang="zh-CN" dirty="0" err="1"/>
              <a:t>XCard</a:t>
            </a:r>
            <a:r>
              <a:rPr lang="en-US" altLang="zh-CN" dirty="0"/>
              <a:t> </a:t>
            </a:r>
            <a:r>
              <a:rPr lang="zh-CN" altLang="en-US" dirty="0"/>
              <a:t>页面见切换时，会先读缓存，然后逐 </a:t>
            </a:r>
            <a:r>
              <a:rPr lang="en-US" altLang="zh-CN" dirty="0"/>
              <a:t>Card </a:t>
            </a:r>
            <a:r>
              <a:rPr lang="zh-CN" altLang="en-US" dirty="0"/>
              <a:t>更新界面，然后访问线上数据，更新缓存，并逐 </a:t>
            </a:r>
            <a:r>
              <a:rPr lang="en-US" altLang="zh-CN" dirty="0"/>
              <a:t>Card </a:t>
            </a:r>
            <a:r>
              <a:rPr lang="zh-CN" altLang="en-US" dirty="0"/>
              <a:t>更新界面。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106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逐 </a:t>
            </a:r>
            <a:r>
              <a:rPr lang="en-US" altLang="zh-CN" dirty="0"/>
              <a:t>Card </a:t>
            </a:r>
            <a:r>
              <a:rPr lang="zh-CN" altLang="en-US" dirty="0"/>
              <a:t>更新时，会先比较同条 </a:t>
            </a:r>
            <a:r>
              <a:rPr lang="en-US" altLang="zh-CN" dirty="0"/>
              <a:t>Card </a:t>
            </a:r>
            <a:r>
              <a:rPr lang="zh-CN" altLang="en-US" dirty="0"/>
              <a:t>是否类型相同，相同则只更新数据和局部，否则删除并重新渲染。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544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从搜索获取数据后，由选择器根据每一条内容去自动生成组件，并最终拼接成页面。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32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在剧集详情页和明星详情页中，当数据获取后，会判断类型，然后根据配置来决定，概述区域显示什么，以及分组列表区域应该显示什么，所有显示内容由配置控制。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292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段金辰（</a:t>
            </a:r>
            <a:r>
              <a:rPr lang="en-US" altLang="zh-CN" dirty="0"/>
              <a:t>Kingcean Tuan</a:t>
            </a:r>
            <a:r>
              <a:rPr lang="zh-CN" altLang="en-US" dirty="0"/>
              <a:t>），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爱奇艺研究员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，前端研发团队负责人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拥有超过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年的全职软件研发经验，此前曾分别在（按时间倒序）阿里巴巴任职技术专家、微软任职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、伊斯曼柯达任职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UX Development Lead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等，专长于库、云端、前端（含混合移动端）、企业端（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On-premises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）、桌面端、后端等的架构和开发，以及分布式、信息安全、数据流等。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21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XCard</a:t>
            </a:r>
            <a:r>
              <a:rPr lang="en-US" altLang="zh-CN" dirty="0"/>
              <a:t> </a:t>
            </a:r>
            <a:r>
              <a:rPr lang="zh-CN" altLang="en-US" dirty="0"/>
              <a:t>是页面层级的，并且具有一定业务属性。其实，</a:t>
            </a:r>
            <a:r>
              <a:rPr lang="en-US" altLang="zh-CN" dirty="0" err="1"/>
              <a:t>XCard</a:t>
            </a:r>
            <a:r>
              <a:rPr lang="en-US" altLang="zh-CN" dirty="0"/>
              <a:t> </a:t>
            </a:r>
            <a:r>
              <a:rPr lang="zh-CN" altLang="en-US" dirty="0"/>
              <a:t>的理念在整个项目的各处都能见到，包括往更下的层级，有 </a:t>
            </a:r>
            <a:r>
              <a:rPr lang="en-US" altLang="zh-CN" dirty="0"/>
              <a:t>Tile </a:t>
            </a:r>
            <a:r>
              <a:rPr lang="zh-CN" altLang="en-US" dirty="0"/>
              <a:t>及其组合列表的可配置、可编程、可拓展的灵活组件封装，并在之上提供了业务封装，以支持更便捷地快速适应各种场景。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以 </a:t>
            </a:r>
            <a:r>
              <a:rPr lang="en-US" altLang="zh-CN" dirty="0"/>
              <a:t>Tile </a:t>
            </a:r>
            <a:r>
              <a:rPr lang="zh-CN" altLang="en-US" dirty="0"/>
              <a:t>为例，该组件用于呈现海报图加标题描述，通过设置，可以定义海报图尺寸、各类角标、悬浮按钮等，也可以定义描述的形式，以及在任何增加覆盖或增加自定义组件，等等。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736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Tile </a:t>
            </a:r>
            <a:r>
              <a:rPr lang="zh-CN" altLang="en-US" dirty="0"/>
              <a:t>组合列表支持对一系列 </a:t>
            </a:r>
            <a:r>
              <a:rPr lang="en-US" altLang="zh-CN" dirty="0"/>
              <a:t>Tile </a:t>
            </a:r>
            <a:r>
              <a:rPr lang="zh-CN" altLang="en-US" dirty="0"/>
              <a:t>的排列呈现，具体呈现、排列、分页形式均可通过配置和编程来灵活控制。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XCard</a:t>
            </a:r>
            <a:r>
              <a:rPr lang="en-US" altLang="zh-CN" dirty="0"/>
              <a:t> </a:t>
            </a:r>
            <a:r>
              <a:rPr lang="zh-CN" altLang="en-US" dirty="0"/>
              <a:t>中的部分模板，以及部分模板中的组件里，即是通过配置和编程 </a:t>
            </a:r>
            <a:r>
              <a:rPr lang="en-US" altLang="zh-CN" dirty="0"/>
              <a:t>Tile </a:t>
            </a:r>
            <a:r>
              <a:rPr lang="zh-CN" altLang="en-US" dirty="0"/>
              <a:t>组合列表外加业务封装的形式来实现的。其它类型页面和组件中，也有 </a:t>
            </a:r>
            <a:r>
              <a:rPr lang="en-US" altLang="zh-CN" dirty="0"/>
              <a:t>Tile </a:t>
            </a:r>
            <a:r>
              <a:rPr lang="zh-CN" altLang="en-US" dirty="0"/>
              <a:t>组合列表的身影。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501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 </a:t>
            </a:r>
            <a:r>
              <a:rPr lang="en-US" altLang="zh-CN" dirty="0"/>
              <a:t>Web Native </a:t>
            </a:r>
            <a:r>
              <a:rPr lang="zh-CN" altLang="en-US" dirty="0"/>
              <a:t>页面被加载后，或者收到通知需要切换页面时，会由 </a:t>
            </a:r>
            <a:r>
              <a:rPr lang="en-US" altLang="zh-CN" dirty="0"/>
              <a:t>Router </a:t>
            </a:r>
            <a:r>
              <a:rPr lang="zh-CN" altLang="en-US" dirty="0"/>
              <a:t>根据页面信息，来获取对应的页面配置，并由此判断该调用那个页面渲染器，来加载配置并进行渲染。整个过程与 </a:t>
            </a:r>
            <a:r>
              <a:rPr lang="en-US" altLang="zh-CN" dirty="0" err="1"/>
              <a:t>XCard</a:t>
            </a:r>
            <a:r>
              <a:rPr lang="en-US" altLang="zh-CN" dirty="0"/>
              <a:t> </a:t>
            </a:r>
            <a:r>
              <a:rPr lang="zh-CN" altLang="en-US" dirty="0"/>
              <a:t>非常类似，但更为上层。</a:t>
            </a:r>
            <a:endParaRPr lang="en-US" altLang="zh-CN" dirty="0"/>
          </a:p>
          <a:p>
            <a:r>
              <a:rPr lang="zh-CN" altLang="en-US" dirty="0"/>
              <a:t>另外，页面的进入和切换，以及其内部的逻辑，会由一个面包屑管理器来统一记录页面当下最新状态，以方便在触发后退操作的时候，根据需要，还原成离开时的样子。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80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从每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个月发布一个覆盖全网的新版本，加速为每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周为一个频率周期；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每次全网覆盖升级过程，从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个月降低至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天以内；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用不到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人规模的团队和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年的时间，重新打造了一个花费数年完成的软件部分；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软件中大部分页面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窗口的运营更新，大多数时候不再需要研发团队参与，而且更为灵活高效；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软件发布前内测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率也降低至历史最低。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987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技术驱动是研发团队的终极武器，它引领这团队与个人迈向更为长远和成功的方向。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8678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汲取各方优点，并时刻注重高度抽象，以尽可能配置化的方式来代替简单业务实现，从而最终释放研发在业务层的工作，由此可以花费更多精力用于技术研究和开发上，并尝试突破自我。而这整个过程，能给公司带来更灵活、更全面、更智能的业务和技术支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1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http://www.top100summit.com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750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看着大家在移动端玩得风生水起，传统的</a:t>
            </a:r>
            <a:r>
              <a:rPr lang="en-US" altLang="zh-CN" dirty="0"/>
              <a:t>PC</a:t>
            </a:r>
            <a:r>
              <a:rPr lang="zh-CN" altLang="en-US" dirty="0"/>
              <a:t>端仍旧有它不可或缺的存在理由，无论是面向企业办公，还是打造顶级娱乐和游戏，我们都会一如既往地继续投资</a:t>
            </a:r>
            <a:r>
              <a:rPr lang="en-US" altLang="zh-CN" dirty="0"/>
              <a:t>PC</a:t>
            </a:r>
            <a:r>
              <a:rPr lang="zh-CN" altLang="en-US" dirty="0"/>
              <a:t>端软件的研发。然而，由于一些开发和发布的模式原因，以及历史惯性所致，导致传统</a:t>
            </a:r>
            <a:r>
              <a:rPr lang="en-US" altLang="zh-CN" dirty="0"/>
              <a:t>PC</a:t>
            </a:r>
            <a:r>
              <a:rPr lang="zh-CN" altLang="en-US" dirty="0"/>
              <a:t>端软件在产品迭代上略显迟缓。有什么办法来解决这个问题吗？解决这个问题的过程本身，又会遇到什么新的问题吗？</a:t>
            </a:r>
          </a:p>
          <a:p>
            <a:r>
              <a:rPr lang="zh-CN" altLang="en-US" dirty="0"/>
              <a:t>占据极大桌面市场份额的爱奇艺</a:t>
            </a:r>
            <a:r>
              <a:rPr lang="en-US" altLang="zh-CN" dirty="0"/>
              <a:t>PC</a:t>
            </a:r>
            <a:r>
              <a:rPr lang="zh-CN" altLang="en-US" dirty="0"/>
              <a:t>端软件，用其经验证明，我们完全可以自行创造一条更符合当下互联网时期所应有的道路。利用 </a:t>
            </a:r>
            <a:r>
              <a:rPr lang="en-US" altLang="zh-CN" dirty="0"/>
              <a:t>Web Native </a:t>
            </a:r>
            <a:r>
              <a:rPr lang="zh-CN" altLang="en-US" dirty="0"/>
              <a:t>技术，我们获得了以下好处。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得益于类 </a:t>
            </a:r>
            <a:r>
              <a:rPr lang="en-US" altLang="zh-CN" dirty="0"/>
              <a:t>Web </a:t>
            </a:r>
            <a:r>
              <a:rPr lang="zh-CN" altLang="en-US" dirty="0"/>
              <a:t>开发技术，我们在软件开发过程更为迅速，从而实现真正意义上的快速迭代，界面调试也更为简单。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由于打包更为轻便，快速分发成为可能。只需将打包后的程序集部署在线上，客户端即可自动替换本地，如此简洁的更新方式直接促成高效率，而且不会产生阻断式体验。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由于界面呈现等技术直接转译</a:t>
            </a:r>
            <a:r>
              <a:rPr lang="en-US" altLang="zh-CN" dirty="0"/>
              <a:t>/</a:t>
            </a:r>
            <a:r>
              <a:rPr lang="zh-CN" altLang="en-US" dirty="0"/>
              <a:t>映射为原生代码，且程序集运行于本地，效率远高于 </a:t>
            </a:r>
            <a:r>
              <a:rPr lang="en-US" altLang="zh-CN" dirty="0"/>
              <a:t>Web </a:t>
            </a:r>
            <a:r>
              <a:rPr lang="zh-CN" altLang="en-US" dirty="0"/>
              <a:t>应用，与本地 </a:t>
            </a:r>
            <a:r>
              <a:rPr lang="en-US" altLang="zh-CN" dirty="0"/>
              <a:t>Native </a:t>
            </a:r>
            <a:r>
              <a:rPr lang="zh-CN" altLang="en-US" dirty="0"/>
              <a:t>程序无限接近。</a:t>
            </a:r>
          </a:p>
          <a:p>
            <a:r>
              <a:rPr lang="zh-CN" altLang="en-US" dirty="0"/>
              <a:t>在实现这一切的时候，由于其本身的特殊性，还会遇到一些传统客户端程序和普通 </a:t>
            </a:r>
            <a:r>
              <a:rPr lang="en-US" altLang="zh-CN" dirty="0"/>
              <a:t>Web </a:t>
            </a:r>
            <a:r>
              <a:rPr lang="zh-CN" altLang="en-US" dirty="0"/>
              <a:t>应用不一定会遇到的问题，因此也需要针对性的逐一解决。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传统应用程序对于会话中上下文的依赖性，要远高于 </a:t>
            </a:r>
            <a:r>
              <a:rPr lang="en-US" altLang="zh-CN" dirty="0"/>
              <a:t>Web </a:t>
            </a:r>
            <a:r>
              <a:rPr lang="zh-CN" altLang="en-US" dirty="0"/>
              <a:t>应用，因此，整个</a:t>
            </a:r>
            <a:r>
              <a:rPr lang="en-US" altLang="zh-CN" dirty="0"/>
              <a:t>PC</a:t>
            </a:r>
            <a:r>
              <a:rPr lang="zh-CN" altLang="en-US" dirty="0"/>
              <a:t>端软件的大部分核心功能，被设计为一个单页面应用是非常重要的，考虑到应用程序本身的规模可能较大，良好的路由和架构显得尤为重要。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在设计整体架构时，应当尽可能对其中各页面进行抽象处理，提升页面各模块的可复用性，并确保各页面和较大展示模块中，拥有极高的配置能力，从而为日后的运营更新提供更为灵活的施展空间，并由此可以大幅精简因页面多样性而带来的业务代码量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注意对底层接口调用封装的通用性，并尽可能将业务逻辑放在 </a:t>
            </a:r>
            <a:r>
              <a:rPr lang="en-US" altLang="zh-CN" dirty="0"/>
              <a:t>Web Native </a:t>
            </a:r>
            <a:r>
              <a:rPr lang="zh-CN" altLang="en-US" dirty="0"/>
              <a:t>层处理，以避免因接口开放不足而造成仍需升级底层框架。</a:t>
            </a:r>
          </a:p>
          <a:p>
            <a:r>
              <a:rPr lang="zh-CN" altLang="en-US" dirty="0"/>
              <a:t>由此，一个兼具</a:t>
            </a:r>
            <a:r>
              <a:rPr lang="en-US" altLang="zh-CN" dirty="0"/>
              <a:t>Web</a:t>
            </a:r>
            <a:r>
              <a:rPr lang="zh-CN" altLang="en-US" dirty="0"/>
              <a:t>和</a:t>
            </a:r>
            <a:r>
              <a:rPr lang="en-US" altLang="zh-CN" dirty="0"/>
              <a:t>Native</a:t>
            </a:r>
            <a:r>
              <a:rPr lang="zh-CN" altLang="en-US" dirty="0"/>
              <a:t>有点的</a:t>
            </a:r>
            <a:r>
              <a:rPr lang="en-US" altLang="zh-CN" dirty="0"/>
              <a:t>PC</a:t>
            </a:r>
            <a:r>
              <a:rPr lang="zh-CN" altLang="en-US" dirty="0"/>
              <a:t>端软件，也就应运而生了。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630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爱奇艺</a:t>
            </a:r>
            <a:r>
              <a:rPr lang="en-US" altLang="zh-CN" dirty="0"/>
              <a:t>PC</a:t>
            </a:r>
            <a:r>
              <a:rPr lang="zh-CN" altLang="en-US" dirty="0"/>
              <a:t>客户端包括青春版和经典版两款，两款实质共享相同的前端代码库。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1F17C-E28F-495F-ADC7-F58DBF2FF3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655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互联网时代，对软件更新的速度和模式提出了更为苛刻的要求，传统</a:t>
            </a:r>
            <a:r>
              <a:rPr lang="en-US" altLang="zh-CN" dirty="0"/>
              <a:t>PC</a:t>
            </a:r>
            <a:r>
              <a:rPr lang="zh-CN" altLang="en-US" dirty="0"/>
              <a:t>端软件已较难应付此挑战。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489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Web</a:t>
            </a:r>
            <a:r>
              <a:rPr lang="zh-CN" altLang="en-US" dirty="0"/>
              <a:t>前端技术，本地资源的使用以及对性能的要求，却成为了大型应用的瓶颈。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181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针对于传统</a:t>
            </a:r>
            <a:r>
              <a:rPr lang="en-US" altLang="zh-CN" dirty="0"/>
              <a:t>PC</a:t>
            </a:r>
            <a:r>
              <a:rPr lang="zh-CN" altLang="en-US" dirty="0"/>
              <a:t>端软件和</a:t>
            </a:r>
            <a:r>
              <a:rPr lang="en-US" altLang="zh-CN" dirty="0"/>
              <a:t>Web</a:t>
            </a:r>
            <a:r>
              <a:rPr lang="zh-CN" altLang="en-US" dirty="0"/>
              <a:t>前端技术所面临的挑战，</a:t>
            </a:r>
            <a:r>
              <a:rPr lang="en-US" altLang="zh-CN" dirty="0"/>
              <a:t>Web Native </a:t>
            </a:r>
            <a:r>
              <a:rPr lang="zh-CN" altLang="en-US" dirty="0"/>
              <a:t>应运而生，可以非常好地解决这些问题。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Web Native </a:t>
            </a:r>
            <a:r>
              <a:rPr lang="zh-CN" altLang="en-US" dirty="0"/>
              <a:t>即为将 </a:t>
            </a:r>
            <a:r>
              <a:rPr lang="en-US" altLang="zh-CN" dirty="0"/>
              <a:t>Web </a:t>
            </a:r>
            <a:r>
              <a:rPr lang="zh-CN" altLang="en-US" dirty="0"/>
              <a:t>前端绕过浏览器而运行直接于 </a:t>
            </a:r>
            <a:r>
              <a:rPr lang="en-US" altLang="zh-CN" dirty="0"/>
              <a:t>Native </a:t>
            </a:r>
            <a:r>
              <a:rPr lang="zh-CN" altLang="en-US" dirty="0"/>
              <a:t>之上的一种客户端架构概念，其包含多种具体的框架方案。目前爱奇艺 </a:t>
            </a:r>
            <a:r>
              <a:rPr lang="en-US" altLang="zh-CN" dirty="0"/>
              <a:t>PC </a:t>
            </a:r>
            <a:r>
              <a:rPr lang="zh-CN" altLang="en-US" dirty="0"/>
              <a:t>客户端采用的是 </a:t>
            </a:r>
            <a:r>
              <a:rPr lang="en-US" altLang="zh-CN" dirty="0"/>
              <a:t>Facebook </a:t>
            </a:r>
            <a:r>
              <a:rPr lang="zh-CN" altLang="en-US" dirty="0"/>
              <a:t>提出的 </a:t>
            </a:r>
            <a:r>
              <a:rPr lang="en-US" altLang="zh-CN" dirty="0"/>
              <a:t>React Native </a:t>
            </a:r>
            <a:r>
              <a:rPr lang="zh-CN" altLang="en-US" dirty="0"/>
              <a:t>框架，并对其进行了针对性的调整和二次开发。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76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Web Native </a:t>
            </a:r>
            <a:r>
              <a:rPr lang="zh-CN" altLang="en-US" dirty="0"/>
              <a:t>的优势集合了 </a:t>
            </a:r>
            <a:r>
              <a:rPr lang="en-US" altLang="zh-CN" dirty="0"/>
              <a:t>Web </a:t>
            </a:r>
            <a:r>
              <a:rPr lang="zh-CN" altLang="en-US" dirty="0"/>
              <a:t>前端和 </a:t>
            </a:r>
            <a:r>
              <a:rPr lang="en-US" altLang="zh-CN" dirty="0"/>
              <a:t>Native </a:t>
            </a:r>
            <a:r>
              <a:rPr lang="zh-CN" altLang="en-US" dirty="0"/>
              <a:t>的部分优势，即：灵活、高效、跨平台、底层扩展。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934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当前 </a:t>
            </a:r>
            <a:r>
              <a:rPr lang="en-US" altLang="zh-CN" dirty="0"/>
              <a:t>PC </a:t>
            </a:r>
            <a:r>
              <a:rPr lang="zh-CN" altLang="en-US" dirty="0"/>
              <a:t>客户端</a:t>
            </a:r>
            <a:r>
              <a:rPr lang="en-US" altLang="zh-CN" dirty="0"/>
              <a:t> Web Native </a:t>
            </a:r>
            <a:r>
              <a:rPr lang="zh-CN" altLang="en-US" dirty="0"/>
              <a:t>的整体架构，包含底层框架和上层业务两个层级。</a:t>
            </a:r>
            <a:endParaRPr lang="en-US" altLang="zh-CN" dirty="0"/>
          </a:p>
          <a:p>
            <a:r>
              <a:rPr lang="zh-CN" altLang="en-US" dirty="0"/>
              <a:t>底层框架包括由 </a:t>
            </a:r>
            <a:r>
              <a:rPr lang="en-US" altLang="zh-CN" dirty="0"/>
              <a:t>C++ </a:t>
            </a:r>
            <a:r>
              <a:rPr lang="zh-CN" altLang="en-US" dirty="0"/>
              <a:t>等实现的底层视图、</a:t>
            </a:r>
            <a:r>
              <a:rPr lang="en-US" altLang="zh-CN" dirty="0"/>
              <a:t>JavaScript </a:t>
            </a:r>
            <a:r>
              <a:rPr lang="zh-CN" altLang="en-US" dirty="0"/>
              <a:t>渲染引擎、通知等模块，其中，部分基于 </a:t>
            </a:r>
            <a:r>
              <a:rPr lang="en-US" altLang="zh-CN" dirty="0"/>
              <a:t>Chrome V8 </a:t>
            </a:r>
            <a:r>
              <a:rPr lang="zh-CN" altLang="en-US" dirty="0"/>
              <a:t>引擎。在该层之上，封装了一些 </a:t>
            </a:r>
            <a:r>
              <a:rPr lang="en-US" altLang="zh-CN" dirty="0"/>
              <a:t>JavaScript </a:t>
            </a:r>
            <a:r>
              <a:rPr lang="zh-CN" altLang="en-US" dirty="0"/>
              <a:t>类库，包括 </a:t>
            </a:r>
            <a:r>
              <a:rPr lang="en-US" altLang="zh-CN" dirty="0"/>
              <a:t>React Native </a:t>
            </a:r>
            <a:r>
              <a:rPr lang="zh-CN" altLang="en-US" dirty="0"/>
              <a:t>和其它业内常用库，以及 </a:t>
            </a:r>
            <a:r>
              <a:rPr lang="en-US" altLang="zh-CN" dirty="0"/>
              <a:t>JavaScript </a:t>
            </a:r>
            <a:r>
              <a:rPr lang="zh-CN" altLang="en-US" dirty="0"/>
              <a:t>与底层通信和控件映射的基础实现。</a:t>
            </a:r>
            <a:endParaRPr lang="en-US" altLang="zh-CN" dirty="0"/>
          </a:p>
          <a:p>
            <a:r>
              <a:rPr lang="zh-CN" altLang="en-US" dirty="0"/>
              <a:t>上层业务即为 </a:t>
            </a:r>
            <a:r>
              <a:rPr lang="en-US" altLang="zh-CN" dirty="0"/>
              <a:t>PC </a:t>
            </a:r>
            <a:r>
              <a:rPr lang="zh-CN" altLang="en-US" dirty="0"/>
              <a:t>客户端</a:t>
            </a:r>
            <a:r>
              <a:rPr lang="en-US" altLang="zh-CN" dirty="0"/>
              <a:t> Web Native </a:t>
            </a:r>
            <a:r>
              <a:rPr lang="zh-CN" altLang="en-US" dirty="0"/>
              <a:t>的业务主体，包括辅助层、控件层和页面层。其中，辅助层包括数据结构、算法、</a:t>
            </a:r>
            <a:r>
              <a:rPr lang="en-US" altLang="zh-CN" dirty="0"/>
              <a:t>Native </a:t>
            </a:r>
            <a:r>
              <a:rPr lang="zh-CN" altLang="en-US" dirty="0"/>
              <a:t>交互、</a:t>
            </a:r>
            <a:r>
              <a:rPr lang="en-US" altLang="zh-CN" dirty="0"/>
              <a:t>AJAX</a:t>
            </a:r>
            <a:r>
              <a:rPr lang="zh-CN" altLang="en-US" dirty="0"/>
              <a:t>、缓存、全球化和本地化、样式等服务和工具；控件层包括公共控件、业务控件、业务逻辑转换器；页面层包括各页面的组织管理和页面控件；除此之外，还有数据模型等其它部件类型。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792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251520" y="1305794"/>
            <a:ext cx="8856984" cy="60374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示意主标题文字（</a:t>
            </a:r>
            <a:r>
              <a:rPr lang="en-US" altLang="zh-CN" dirty="0"/>
              <a:t>38</a:t>
            </a:r>
            <a:r>
              <a:rPr lang="zh-CN" altLang="en-US" dirty="0"/>
              <a:t>号粗字）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51520" y="2166496"/>
            <a:ext cx="8712968" cy="5358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示意副标题文字（</a:t>
            </a:r>
            <a:r>
              <a:rPr lang="en-US" altLang="zh-CN" dirty="0"/>
              <a:t>28</a:t>
            </a:r>
            <a:r>
              <a:rPr lang="zh-CN" altLang="en-US" dirty="0"/>
              <a:t>号细字）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F29E28-3383-EC4B-8CEE-64C78C70C2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3746024"/>
            <a:ext cx="2388229" cy="985966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007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168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391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265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125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705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759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179512" y="3363838"/>
            <a:ext cx="8856984" cy="56921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示意主标题文字（</a:t>
            </a:r>
            <a:r>
              <a:rPr lang="en-US" altLang="zh-CN" dirty="0"/>
              <a:t>38</a:t>
            </a:r>
            <a:r>
              <a:rPr lang="zh-CN" altLang="en-US" dirty="0"/>
              <a:t>号粗字）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9512" y="4155926"/>
            <a:ext cx="8712968" cy="5052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示意副标题文字（</a:t>
            </a:r>
            <a:r>
              <a:rPr lang="en-US" altLang="zh-CN" dirty="0"/>
              <a:t>28</a:t>
            </a:r>
            <a:r>
              <a:rPr lang="zh-CN" altLang="en-US" dirty="0"/>
              <a:t>号细字）</a:t>
            </a:r>
          </a:p>
        </p:txBody>
      </p:sp>
    </p:spTree>
    <p:extLst>
      <p:ext uri="{BB962C8B-B14F-4D97-AF65-F5344CB8AC3E}">
        <p14:creationId xmlns:p14="http://schemas.microsoft.com/office/powerpoint/2010/main" val="41070944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528" y="205979"/>
            <a:ext cx="8424936" cy="49356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内页标题微软雅黑</a:t>
            </a:r>
            <a:r>
              <a:rPr lang="en-US" altLang="zh-CN" dirty="0"/>
              <a:t>28</a:t>
            </a:r>
            <a:r>
              <a:rPr lang="zh-CN" altLang="en-US" dirty="0"/>
              <a:t>号字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251520" y="915566"/>
            <a:ext cx="8568952" cy="3672408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>
              <a:buSzPct val="100000"/>
              <a:buFont typeface="Arial" panose="020B0604020202020204" pitchFamily="34" charset="0"/>
              <a:buChar char="•"/>
              <a:def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正文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24</a:t>
            </a:r>
            <a:r>
              <a:rPr lang="zh-CN" altLang="en-US" dirty="0"/>
              <a:t>号字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81797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xupeng\Desktop\150921_爱奇艺_品牌_PPT模板-09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51448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8133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1520" y="205979"/>
            <a:ext cx="8424936" cy="49356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内页标题微软雅黑</a:t>
            </a:r>
            <a:r>
              <a:rPr lang="en-US" altLang="zh-CN" dirty="0"/>
              <a:t>28</a:t>
            </a:r>
            <a:r>
              <a:rPr lang="zh-CN" altLang="en-US" dirty="0"/>
              <a:t>号字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251520" y="915566"/>
            <a:ext cx="8640960" cy="3672408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>
              <a:buSzPct val="100000"/>
              <a:buFont typeface="Arial" panose="020B0604020202020204" pitchFamily="34" charset="0"/>
              <a:buChar char="•"/>
              <a:def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正文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24</a:t>
            </a:r>
            <a:r>
              <a:rPr lang="zh-CN" altLang="en-US" dirty="0"/>
              <a:t>号字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B313482-0071-1142-AF54-63A6BE03E425}"/>
              </a:ext>
            </a:extLst>
          </p:cNvPr>
          <p:cNvGrpSpPr/>
          <p:nvPr userDrawn="1"/>
        </p:nvGrpSpPr>
        <p:grpSpPr>
          <a:xfrm>
            <a:off x="7740352" y="4443958"/>
            <a:ext cx="1235173" cy="540797"/>
            <a:chOff x="7740352" y="4443958"/>
            <a:chExt cx="1235173" cy="540797"/>
          </a:xfrm>
        </p:grpSpPr>
        <p:sp>
          <p:nvSpPr>
            <p:cNvPr id="4" name="矩形 3"/>
            <p:cNvSpPr/>
            <p:nvPr userDrawn="1"/>
          </p:nvSpPr>
          <p:spPr>
            <a:xfrm>
              <a:off x="7740352" y="4443958"/>
              <a:ext cx="115212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C832BA5-0115-4D4E-89B0-C288AC9F07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40352" y="4474821"/>
              <a:ext cx="1235173" cy="509934"/>
            </a:xfrm>
            <a:prstGeom prst="rect">
              <a:avLst/>
            </a:pr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77E86F90-C034-AE42-A96C-4017F6EF3D13}"/>
              </a:ext>
            </a:extLst>
          </p:cNvPr>
          <p:cNvSpPr>
            <a:spLocks/>
          </p:cNvSpPr>
          <p:nvPr userDrawn="1"/>
        </p:nvSpPr>
        <p:spPr>
          <a:xfrm>
            <a:off x="342000" y="771550"/>
            <a:ext cx="8460000" cy="1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2">
            <a:extLst>
              <a:ext uri="{FF2B5EF4-FFF2-40B4-BE49-F238E27FC236}">
                <a16:creationId xmlns:a16="http://schemas.microsoft.com/office/drawing/2014/main" id="{37E1FE39-26AF-3A45-906C-07E56C92E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2050" y="4520018"/>
            <a:ext cx="1828800" cy="365125"/>
          </a:xfrm>
          <a:prstGeom prst="rect">
            <a:avLst/>
          </a:prstGeom>
        </p:spPr>
        <p:txBody>
          <a:bodyPr/>
          <a:lstStyle/>
          <a:p>
            <a:fld id="{E464397B-F195-431B-A77B-CBC18328D7B0}" type="datetimeFigureOut">
              <a:rPr lang="zh-CN" altLang="en-US" smtClean="0"/>
              <a:pPr/>
              <a:t>2018/10/21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8D7B2146-1535-844F-B761-CC457D0E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3750" y="4520018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B0C92930-71B6-2946-8BD0-E51BC6DB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2752" y="4520018"/>
            <a:ext cx="1388409" cy="365125"/>
          </a:xfrm>
          <a:prstGeom prst="rect">
            <a:avLst/>
          </a:prstGeom>
        </p:spPr>
        <p:txBody>
          <a:bodyPr/>
          <a:lstStyle/>
          <a:p>
            <a:fld id="{2839E2FB-3EE6-4A4E-A817-6C756F0D9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6474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3383" y="983933"/>
            <a:ext cx="8132921" cy="339566"/>
          </a:xfrm>
        </p:spPr>
        <p:txBody>
          <a:bodyPr anchor="t" anchorCtr="0"/>
          <a:lstStyle>
            <a:lvl1pPr algn="l" eaLnBrk="1" fontAlgn="ctr" latinLnBrk="0" hangingPunct="1">
              <a:defRPr sz="18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3383" y="1422082"/>
            <a:ext cx="8132445" cy="3027998"/>
          </a:xfrm>
        </p:spPr>
        <p:txBody>
          <a:bodyPr/>
          <a:lstStyle>
            <a:lvl1pPr marL="0" indent="0" algn="l">
              <a:buNone/>
              <a:defRPr sz="13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218845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6891337" y="4960620"/>
            <a:ext cx="2100263" cy="198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525" spc="-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www.to100summit.com</a:t>
            </a:r>
            <a:endParaRPr lang="zh-CN" altLang="en-US" sz="525" spc="-8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7" name="Title 1"/>
          <p:cNvSpPr/>
          <p:nvPr userDrawn="1"/>
        </p:nvSpPr>
        <p:spPr bwMode="auto">
          <a:xfrm>
            <a:off x="-30480" y="1641634"/>
            <a:ext cx="9165908" cy="57864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ts val="3750"/>
              </a:lnSpc>
            </a:pPr>
            <a:r>
              <a:rPr 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</p:txBody>
      </p:sp>
      <p:sp>
        <p:nvSpPr>
          <p:cNvPr id="8" name="Subtitle 2"/>
          <p:cNvSpPr/>
          <p:nvPr userDrawn="1"/>
        </p:nvSpPr>
        <p:spPr bwMode="auto">
          <a:xfrm>
            <a:off x="-30003" y="2269808"/>
            <a:ext cx="9165431" cy="44148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14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和文本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211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bg>
      <p:bgPr>
        <a:blipFill dpi="0" rotWithShape="0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395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919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11.jpe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10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23124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8" y="152774"/>
            <a:ext cx="1428631" cy="355227"/>
          </a:xfrm>
          <a:prstGeom prst="rect">
            <a:avLst/>
          </a:prstGeom>
        </p:spPr>
      </p:pic>
      <p:sp>
        <p:nvSpPr>
          <p:cNvPr id="13" name="矩形 8"/>
          <p:cNvSpPr>
            <a:spLocks noChangeArrowheads="1"/>
          </p:cNvSpPr>
          <p:nvPr userDrawn="1"/>
        </p:nvSpPr>
        <p:spPr bwMode="auto">
          <a:xfrm>
            <a:off x="0" y="4953000"/>
            <a:ext cx="9144000" cy="190499"/>
          </a:xfrm>
          <a:prstGeom prst="rect">
            <a:avLst/>
          </a:prstGeom>
          <a:solidFill>
            <a:srgbClr val="FFCE2F"/>
          </a:solidFill>
          <a:ln w="25400" cap="flat" cmpd="sng">
            <a:noFill/>
            <a:miter lim="800000"/>
          </a:ln>
        </p:spPr>
        <p:txBody>
          <a:bodyPr lIns="51310" tIns="25655" rIns="51310" bIns="25655" anchor="ctr"/>
          <a:lstStyle/>
          <a:p>
            <a:pPr algn="ctr" defTabSz="683895" fontAlgn="base">
              <a:spcBef>
                <a:spcPct val="0"/>
              </a:spcBef>
              <a:spcAft>
                <a:spcPct val="0"/>
              </a:spcAft>
            </a:pPr>
            <a:endParaRPr lang="zh-CN" altLang="zh-CN" sz="1350" dirty="0">
              <a:solidFill>
                <a:srgbClr val="FFCE2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6" name="图片 15" descr="黄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9696" y="4512843"/>
            <a:ext cx="1184305" cy="461785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223131" y="4948983"/>
            <a:ext cx="118333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b="0" i="0" dirty="0">
                <a:latin typeface="思源黑体 CN Light"/>
                <a:ea typeface="思源黑体 CN Light"/>
                <a:cs typeface="黑体"/>
              </a:rPr>
              <a:t>www.top100summit.com</a:t>
            </a:r>
            <a:endParaRPr lang="zh-CN" altLang="en-US" sz="750" b="0" i="0" dirty="0">
              <a:latin typeface="思源黑体 CN Light"/>
              <a:ea typeface="思源黑体 CN Light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323255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326" y="218370"/>
            <a:ext cx="1466675" cy="364687"/>
          </a:xfrm>
          <a:prstGeom prst="rect">
            <a:avLst/>
          </a:prstGeom>
        </p:spPr>
      </p:pic>
      <p:pic>
        <p:nvPicPr>
          <p:cNvPr id="4" name="图片 3" descr="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43" y="1057097"/>
            <a:ext cx="7048502" cy="331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58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标题-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07" y="213213"/>
            <a:ext cx="1647207" cy="409576"/>
          </a:xfrm>
          <a:prstGeom prst="rect">
            <a:avLst/>
          </a:prstGeom>
        </p:spPr>
      </p:pic>
      <p:sp>
        <p:nvSpPr>
          <p:cNvPr id="16" name="矩形 8"/>
          <p:cNvSpPr>
            <a:spLocks noChangeArrowheads="1"/>
          </p:cNvSpPr>
          <p:nvPr userDrawn="1"/>
        </p:nvSpPr>
        <p:spPr bwMode="auto">
          <a:xfrm>
            <a:off x="0" y="4953000"/>
            <a:ext cx="9144000" cy="190499"/>
          </a:xfrm>
          <a:prstGeom prst="rect">
            <a:avLst/>
          </a:prstGeom>
          <a:solidFill>
            <a:srgbClr val="FFCE2F"/>
          </a:solidFill>
          <a:ln w="25400" cap="flat" cmpd="sng">
            <a:noFill/>
            <a:miter lim="800000"/>
          </a:ln>
        </p:spPr>
        <p:txBody>
          <a:bodyPr lIns="51310" tIns="25655" rIns="51310" bIns="25655" anchor="ctr"/>
          <a:lstStyle/>
          <a:p>
            <a:pPr algn="ctr" defTabSz="683895" fontAlgn="base">
              <a:spcBef>
                <a:spcPct val="0"/>
              </a:spcBef>
              <a:spcAft>
                <a:spcPct val="0"/>
              </a:spcAft>
            </a:pPr>
            <a:endParaRPr lang="zh-CN" altLang="zh-CN" sz="1350" dirty="0">
              <a:solidFill>
                <a:srgbClr val="FFCE2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7" name="图片 16" descr="黄.png"/>
          <p:cNvPicPr>
            <a:picLocks noChangeAspect="1"/>
          </p:cNvPicPr>
          <p:nvPr userDrawn="1"/>
        </p:nvPicPr>
        <p:blipFill>
          <a:blip r:embed="rId4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95" y="1494867"/>
            <a:ext cx="8943518" cy="3487262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223131" y="4948983"/>
            <a:ext cx="118333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b="0" i="0" dirty="0">
                <a:latin typeface="思源黑体 CN Light"/>
                <a:ea typeface="思源黑体 CN Light"/>
                <a:cs typeface="黑体"/>
              </a:rPr>
              <a:t>www.top100summit.com</a:t>
            </a:r>
            <a:endParaRPr lang="zh-CN" altLang="en-US" sz="750" b="0" i="0" dirty="0">
              <a:latin typeface="思源黑体 CN Light"/>
              <a:ea typeface="思源黑体 CN Light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5369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xupeng\Desktop\150921_爱奇艺_品牌_PPT模板-08.jp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-1"/>
            <a:ext cx="9144000" cy="51448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590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77646" y="1523550"/>
            <a:ext cx="5634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kumimoji="1" lang="zh-CN" altLang="en-US" sz="4000" dirty="0">
                <a:solidFill>
                  <a:srgbClr val="FFCE2F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创新客户端开发架构</a:t>
            </a:r>
            <a:endParaRPr kumimoji="1" lang="en-US" altLang="zh-CN" sz="4000" dirty="0">
              <a:solidFill>
                <a:srgbClr val="FFCE2F"/>
              </a:solidFill>
              <a:latin typeface="Hiragino Sans GB W6" charset="-122"/>
              <a:ea typeface="Hiragino Sans GB W6" charset="-122"/>
              <a:cs typeface="Hiragino Sans GB W6" charset="-122"/>
            </a:endParaRPr>
          </a:p>
          <a:p>
            <a:pPr algn="ctr" defTabSz="685800"/>
            <a:r>
              <a:rPr kumimoji="1" lang="zh-CN" altLang="en-US" sz="3200" dirty="0">
                <a:solidFill>
                  <a:srgbClr val="FFCE2F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爱奇艺</a:t>
            </a:r>
            <a:r>
              <a:rPr kumimoji="1" lang="en-US" altLang="zh-CN" sz="3200" dirty="0">
                <a:solidFill>
                  <a:srgbClr val="FFCE2F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PC</a:t>
            </a:r>
            <a:r>
              <a:rPr kumimoji="1" lang="zh-CN" altLang="en-US" sz="3200" dirty="0">
                <a:solidFill>
                  <a:srgbClr val="FFCE2F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端软件再次华丽蜕变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77927" y="3075806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kumimoji="1" lang="zh-CN" altLang="en-US" sz="2400" dirty="0">
                <a:solidFill>
                  <a:srgbClr val="FFCE2F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段 金辰 </a:t>
            </a:r>
            <a:r>
              <a:rPr kumimoji="1" lang="en-US" altLang="zh-CN" sz="2400" dirty="0">
                <a:solidFill>
                  <a:srgbClr val="FFCE2F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(Kingcean Tuan)</a:t>
            </a:r>
            <a:endParaRPr kumimoji="1" lang="zh-CN" altLang="en-US" sz="2400" dirty="0">
              <a:solidFill>
                <a:srgbClr val="FFCE2F"/>
              </a:solidFill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759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B8CE9-A44E-41BD-876D-4344CCAD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优势</a:t>
            </a:r>
          </a:p>
        </p:txBody>
      </p:sp>
      <p:pic>
        <p:nvPicPr>
          <p:cNvPr id="4" name="图形 3" descr="链接">
            <a:extLst>
              <a:ext uri="{FF2B5EF4-FFF2-40B4-BE49-F238E27FC236}">
                <a16:creationId xmlns:a16="http://schemas.microsoft.com/office/drawing/2014/main" id="{99957225-F375-47B0-B00D-07737C988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8800" y="1161680"/>
            <a:ext cx="1039104" cy="103910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A2D7190-64E3-4DCF-A11F-B048445813EB}"/>
              </a:ext>
            </a:extLst>
          </p:cNvPr>
          <p:cNvSpPr txBox="1"/>
          <p:nvPr/>
        </p:nvSpPr>
        <p:spPr>
          <a:xfrm>
            <a:off x="3707904" y="141962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兼具两者优势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5818320-0F2D-44C7-8FFC-638A4B581B43}"/>
              </a:ext>
            </a:extLst>
          </p:cNvPr>
          <p:cNvSpPr/>
          <p:nvPr/>
        </p:nvSpPr>
        <p:spPr>
          <a:xfrm>
            <a:off x="899592" y="2521074"/>
            <a:ext cx="3240000" cy="180000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t"/>
          <a:lstStyle/>
          <a:p>
            <a:pPr lvl="0">
              <a:lnSpc>
                <a:spcPct val="150000"/>
              </a:lnSpc>
            </a:pPr>
            <a:r>
              <a:rPr lang="en-US" altLang="zh-CN" sz="2400" dirty="0">
                <a:solidFill>
                  <a:schemeClr val="accent5"/>
                </a:solidFill>
                <a:latin typeface="Segoe UI" panose="020B0502040204020203" pitchFamily="34" charset="0"/>
                <a:ea typeface="微软雅黑" pitchFamily="34" charset="-122"/>
              </a:rPr>
              <a:t>Web </a:t>
            </a:r>
            <a:r>
              <a:rPr lang="zh-CN" altLang="en-US" sz="2400" dirty="0">
                <a:solidFill>
                  <a:schemeClr val="accent5"/>
                </a:solidFill>
                <a:latin typeface="Segoe UI" panose="020B0502040204020203" pitchFamily="34" charset="0"/>
                <a:ea typeface="微软雅黑" pitchFamily="34" charset="-122"/>
              </a:rPr>
              <a:t>前端技术</a:t>
            </a:r>
            <a:endParaRPr lang="en-US" altLang="zh-CN" sz="2400" dirty="0">
              <a:solidFill>
                <a:schemeClr val="accent5"/>
              </a:solidFill>
              <a:latin typeface="Segoe UI" panose="020B0502040204020203" pitchFamily="34" charset="0"/>
              <a:ea typeface="微软雅黑" pitchFamily="34" charset="-122"/>
            </a:endParaRP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accent5"/>
                </a:solidFill>
                <a:latin typeface="Segoe UI" panose="020B0502040204020203" pitchFamily="34" charset="0"/>
                <a:ea typeface="微软雅黑" pitchFamily="34" charset="-122"/>
              </a:rPr>
              <a:t>界面开发的高效性</a:t>
            </a:r>
            <a:endParaRPr lang="en-US" altLang="zh-CN" sz="2000" dirty="0">
              <a:solidFill>
                <a:schemeClr val="accent5"/>
              </a:solidFill>
              <a:latin typeface="Segoe UI" panose="020B0502040204020203" pitchFamily="34" charset="0"/>
              <a:ea typeface="微软雅黑" pitchFamily="34" charset="-122"/>
            </a:endParaRP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accent5"/>
                </a:solidFill>
                <a:latin typeface="Segoe UI" panose="020B0502040204020203" pitchFamily="34" charset="0"/>
                <a:ea typeface="微软雅黑" pitchFamily="34" charset="-122"/>
              </a:rPr>
              <a:t>发布的灵活性</a:t>
            </a:r>
            <a:endParaRPr lang="en-US" altLang="zh-CN" sz="2000" dirty="0">
              <a:solidFill>
                <a:schemeClr val="accent5"/>
              </a:solidFill>
              <a:latin typeface="Segoe UI" panose="020B0502040204020203" pitchFamily="34" charset="0"/>
              <a:ea typeface="微软雅黑" pitchFamily="34" charset="-122"/>
            </a:endParaRP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accent5"/>
                </a:solidFill>
                <a:latin typeface="Segoe UI" panose="020B0502040204020203" pitchFamily="34" charset="0"/>
                <a:ea typeface="微软雅黑" pitchFamily="34" charset="-122"/>
              </a:rPr>
              <a:t>跨平台</a:t>
            </a:r>
            <a:endParaRPr lang="en-US" altLang="zh-CN" sz="2000" dirty="0">
              <a:solidFill>
                <a:schemeClr val="accent5"/>
              </a:solidFill>
              <a:latin typeface="Segoe UI" panose="020B0502040204020203" pitchFamily="34" charset="0"/>
              <a:ea typeface="微软雅黑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3D84AB7-E74B-478A-8F89-0FABE67CB0C4}"/>
              </a:ext>
            </a:extLst>
          </p:cNvPr>
          <p:cNvSpPr/>
          <p:nvPr/>
        </p:nvSpPr>
        <p:spPr>
          <a:xfrm>
            <a:off x="4644008" y="2511511"/>
            <a:ext cx="3240000" cy="180000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t"/>
          <a:lstStyle/>
          <a:p>
            <a:pPr lvl="0">
              <a:lnSpc>
                <a:spcPct val="150000"/>
              </a:lnSpc>
            </a:pPr>
            <a:r>
              <a:rPr lang="en-US" altLang="zh-CN" sz="2400" dirty="0">
                <a:solidFill>
                  <a:schemeClr val="accent6"/>
                </a:solidFill>
                <a:latin typeface="Segoe UI" panose="020B0502040204020203" pitchFamily="34" charset="0"/>
                <a:ea typeface="微软雅黑" pitchFamily="34" charset="-122"/>
              </a:rPr>
              <a:t>Native</a:t>
            </a:r>
            <a:endParaRPr lang="en-US" altLang="zh-CN" dirty="0">
              <a:solidFill>
                <a:schemeClr val="accent6"/>
              </a:solidFill>
              <a:latin typeface="Segoe UI" panose="020B0502040204020203" pitchFamily="34" charset="0"/>
              <a:ea typeface="微软雅黑" pitchFamily="34" charset="-122"/>
            </a:endParaRP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accent6"/>
                </a:solidFill>
                <a:latin typeface="Segoe UI" panose="020B0502040204020203" pitchFamily="34" charset="0"/>
                <a:ea typeface="微软雅黑" pitchFamily="34" charset="-122"/>
              </a:rPr>
              <a:t>底层支持能力</a:t>
            </a:r>
            <a:endParaRPr lang="en-US" altLang="zh-CN" sz="2000" dirty="0">
              <a:solidFill>
                <a:schemeClr val="accent6"/>
              </a:solidFill>
              <a:latin typeface="Segoe UI" panose="020B0502040204020203" pitchFamily="34" charset="0"/>
              <a:ea typeface="微软雅黑" pitchFamily="34" charset="-122"/>
            </a:endParaRP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accent6"/>
                </a:solidFill>
                <a:latin typeface="Segoe UI" panose="020B0502040204020203" pitchFamily="34" charset="0"/>
                <a:ea typeface="微软雅黑" pitchFamily="34" charset="-122"/>
              </a:rPr>
              <a:t>运行时的高效性</a:t>
            </a:r>
            <a:endParaRPr lang="en-US" altLang="zh-CN" sz="2000" dirty="0">
              <a:solidFill>
                <a:schemeClr val="accent6"/>
              </a:solidFill>
              <a:latin typeface="Segoe UI" panose="020B0502040204020203" pitchFamily="34" charset="0"/>
              <a:ea typeface="微软雅黑" pitchFamily="34" charset="-122"/>
            </a:endParaRP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accent6"/>
                </a:solidFill>
                <a:latin typeface="Segoe UI" panose="020B0502040204020203" pitchFamily="34" charset="0"/>
                <a:ea typeface="微软雅黑" pitchFamily="34" charset="-122"/>
              </a:rPr>
              <a:t>本地包</a:t>
            </a:r>
          </a:p>
        </p:txBody>
      </p:sp>
    </p:spTree>
    <p:extLst>
      <p:ext uri="{BB962C8B-B14F-4D97-AF65-F5344CB8AC3E}">
        <p14:creationId xmlns:p14="http://schemas.microsoft.com/office/powerpoint/2010/main" val="2173720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557C5-B71B-4388-AC5B-ADE77D467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架构</a:t>
            </a:r>
          </a:p>
        </p:txBody>
      </p:sp>
      <p:sp>
        <p:nvSpPr>
          <p:cNvPr id="4" name="圆角矩形 71">
            <a:extLst>
              <a:ext uri="{FF2B5EF4-FFF2-40B4-BE49-F238E27FC236}">
                <a16:creationId xmlns:a16="http://schemas.microsoft.com/office/drawing/2014/main" id="{554F3AC4-C379-45B6-B782-54CE050E2B49}"/>
              </a:ext>
            </a:extLst>
          </p:cNvPr>
          <p:cNvSpPr/>
          <p:nvPr/>
        </p:nvSpPr>
        <p:spPr>
          <a:xfrm>
            <a:off x="323529" y="3054608"/>
            <a:ext cx="7200000" cy="720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/>
              <a:t>Base.js</a:t>
            </a:r>
            <a:endParaRPr lang="zh-CN" altLang="en-US" dirty="0"/>
          </a:p>
        </p:txBody>
      </p:sp>
      <p:sp>
        <p:nvSpPr>
          <p:cNvPr id="5" name="圆角矩形 72">
            <a:extLst>
              <a:ext uri="{FF2B5EF4-FFF2-40B4-BE49-F238E27FC236}">
                <a16:creationId xmlns:a16="http://schemas.microsoft.com/office/drawing/2014/main" id="{CC2C8618-AD73-4C01-B242-E22F1C98C270}"/>
              </a:ext>
            </a:extLst>
          </p:cNvPr>
          <p:cNvSpPr/>
          <p:nvPr/>
        </p:nvSpPr>
        <p:spPr>
          <a:xfrm>
            <a:off x="323529" y="3892203"/>
            <a:ext cx="7200000" cy="576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JsEngine</a:t>
            </a:r>
            <a:r>
              <a:rPr lang="zh-CN" altLang="en-US" dirty="0"/>
              <a:t>、</a:t>
            </a:r>
            <a:r>
              <a:rPr lang="en-US" altLang="zh-CN" dirty="0" err="1"/>
              <a:t>QuiLib</a:t>
            </a:r>
            <a:r>
              <a:rPr lang="en-US" altLang="zh-CN" dirty="0"/>
              <a:t> </a:t>
            </a:r>
            <a:r>
              <a:rPr lang="zh-CN" altLang="en-US" dirty="0"/>
              <a:t>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C1A142A-044E-4AFA-A88C-3717B46568AB}"/>
              </a:ext>
            </a:extLst>
          </p:cNvPr>
          <p:cNvGrpSpPr/>
          <p:nvPr/>
        </p:nvGrpSpPr>
        <p:grpSpPr>
          <a:xfrm>
            <a:off x="1763528" y="3111450"/>
            <a:ext cx="4320000" cy="588308"/>
            <a:chOff x="1763528" y="3111450"/>
            <a:chExt cx="4320000" cy="588308"/>
          </a:xfrm>
        </p:grpSpPr>
        <p:sp>
          <p:nvSpPr>
            <p:cNvPr id="6" name="圆角矩形 93">
              <a:extLst>
                <a:ext uri="{FF2B5EF4-FFF2-40B4-BE49-F238E27FC236}">
                  <a16:creationId xmlns:a16="http://schemas.microsoft.com/office/drawing/2014/main" id="{B4E6D6DC-69C9-4FAF-A2F1-C338C66BBBA0}"/>
                </a:ext>
              </a:extLst>
            </p:cNvPr>
            <p:cNvSpPr/>
            <p:nvPr/>
          </p:nvSpPr>
          <p:spPr>
            <a:xfrm>
              <a:off x="1763528" y="3111450"/>
              <a:ext cx="4320000" cy="5760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React Native</a:t>
              </a:r>
              <a:endParaRPr lang="zh-CN" altLang="en-US" dirty="0"/>
            </a:p>
          </p:txBody>
        </p:sp>
        <p:pic>
          <p:nvPicPr>
            <p:cNvPr id="7" name="Picture 2" descr="React-icon.svg">
              <a:extLst>
                <a:ext uri="{FF2B5EF4-FFF2-40B4-BE49-F238E27FC236}">
                  <a16:creationId xmlns:a16="http://schemas.microsoft.com/office/drawing/2014/main" id="{56A8BFA4-476F-41E2-B797-1DAEF82C9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3123758"/>
              <a:ext cx="814675" cy="57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65755A7-0749-4F6D-8220-7CF8C0E4E093}"/>
              </a:ext>
            </a:extLst>
          </p:cNvPr>
          <p:cNvCxnSpPr/>
          <p:nvPr/>
        </p:nvCxnSpPr>
        <p:spPr>
          <a:xfrm>
            <a:off x="323528" y="2915141"/>
            <a:ext cx="842493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057C470-EC20-4A4E-8FEA-0A9601E60D5B}"/>
              </a:ext>
            </a:extLst>
          </p:cNvPr>
          <p:cNvSpPr/>
          <p:nvPr/>
        </p:nvSpPr>
        <p:spPr>
          <a:xfrm>
            <a:off x="323528" y="2258513"/>
            <a:ext cx="7200000" cy="540000"/>
          </a:xfrm>
          <a:prstGeom prst="rect">
            <a:avLst/>
          </a:prstGeom>
          <a:ln>
            <a:solidFill>
              <a:schemeClr val="accent6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zh-CN" sz="1200" dirty="0">
                <a:solidFill>
                  <a:schemeClr val="accent6"/>
                </a:solidFill>
              </a:rPr>
              <a:t>Utilities + Services</a:t>
            </a:r>
            <a:endParaRPr lang="zh-CN" altLang="en-US" sz="1200" dirty="0">
              <a:solidFill>
                <a:schemeClr val="accent6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B0A118-07B0-465D-9781-0D1EA5630A01}"/>
              </a:ext>
            </a:extLst>
          </p:cNvPr>
          <p:cNvSpPr txBox="1"/>
          <p:nvPr/>
        </p:nvSpPr>
        <p:spPr>
          <a:xfrm>
            <a:off x="7798620" y="2950093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底层框架</a:t>
            </a:r>
            <a:endParaRPr lang="en-US" altLang="zh-CN" sz="12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及其依赖项</a:t>
            </a:r>
          </a:p>
        </p:txBody>
      </p:sp>
      <p:sp>
        <p:nvSpPr>
          <p:cNvPr id="11" name="圆角矩形 98">
            <a:extLst>
              <a:ext uri="{FF2B5EF4-FFF2-40B4-BE49-F238E27FC236}">
                <a16:creationId xmlns:a16="http://schemas.microsoft.com/office/drawing/2014/main" id="{9C932E20-4CBC-4655-BC89-6E030EDE8361}"/>
              </a:ext>
            </a:extLst>
          </p:cNvPr>
          <p:cNvSpPr/>
          <p:nvPr/>
        </p:nvSpPr>
        <p:spPr>
          <a:xfrm>
            <a:off x="467704" y="2339973"/>
            <a:ext cx="1440000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List </a:t>
            </a:r>
            <a:r>
              <a:rPr lang="en-US" altLang="zh-CN" dirty="0" err="1"/>
              <a:t>Utils</a:t>
            </a:r>
            <a:endParaRPr lang="zh-CN" altLang="en-US" dirty="0"/>
          </a:p>
        </p:txBody>
      </p:sp>
      <p:sp>
        <p:nvSpPr>
          <p:cNvPr id="12" name="圆角矩形 99">
            <a:extLst>
              <a:ext uri="{FF2B5EF4-FFF2-40B4-BE49-F238E27FC236}">
                <a16:creationId xmlns:a16="http://schemas.microsoft.com/office/drawing/2014/main" id="{CC2913EF-39BB-487E-BEE7-C54B59F1B5FB}"/>
              </a:ext>
            </a:extLst>
          </p:cNvPr>
          <p:cNvSpPr/>
          <p:nvPr/>
        </p:nvSpPr>
        <p:spPr>
          <a:xfrm>
            <a:off x="2015898" y="2339973"/>
            <a:ext cx="2268070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Native SDK + AJAX</a:t>
            </a:r>
            <a:endParaRPr lang="zh-CN" altLang="en-US" dirty="0"/>
          </a:p>
        </p:txBody>
      </p:sp>
      <p:sp>
        <p:nvSpPr>
          <p:cNvPr id="13" name="圆角矩形 100">
            <a:extLst>
              <a:ext uri="{FF2B5EF4-FFF2-40B4-BE49-F238E27FC236}">
                <a16:creationId xmlns:a16="http://schemas.microsoft.com/office/drawing/2014/main" id="{434E13B6-E9A9-4B29-AB8C-A22809EFE4F8}"/>
              </a:ext>
            </a:extLst>
          </p:cNvPr>
          <p:cNvSpPr/>
          <p:nvPr/>
        </p:nvSpPr>
        <p:spPr>
          <a:xfrm>
            <a:off x="4386980" y="2339973"/>
            <a:ext cx="1440000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Localization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B0510CF-A8F8-43A7-B86B-D60012F2D644}"/>
              </a:ext>
            </a:extLst>
          </p:cNvPr>
          <p:cNvSpPr/>
          <p:nvPr/>
        </p:nvSpPr>
        <p:spPr>
          <a:xfrm>
            <a:off x="323528" y="1621012"/>
            <a:ext cx="7200000" cy="540000"/>
          </a:xfrm>
          <a:prstGeom prst="rect">
            <a:avLst/>
          </a:prstGeom>
          <a:ln>
            <a:solidFill>
              <a:schemeClr val="accent6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zh-CN" sz="1200" dirty="0">
                <a:solidFill>
                  <a:schemeClr val="accent6"/>
                </a:solidFill>
              </a:rPr>
              <a:t>Components</a:t>
            </a:r>
            <a:endParaRPr lang="zh-CN" altLang="en-US" sz="1200" dirty="0">
              <a:solidFill>
                <a:schemeClr val="accent6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F8FEA3-2CEE-43DF-B9F6-8DD497D967C3}"/>
              </a:ext>
            </a:extLst>
          </p:cNvPr>
          <p:cNvSpPr txBox="1"/>
          <p:nvPr/>
        </p:nvSpPr>
        <p:spPr>
          <a:xfrm>
            <a:off x="7706319" y="2453476"/>
            <a:ext cx="104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Native</a:t>
            </a:r>
          </a:p>
          <a:p>
            <a:pPr algn="r"/>
            <a:r>
              <a:rPr lang="zh-CN" altLang="en-US" sz="1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业务逻辑</a:t>
            </a:r>
          </a:p>
        </p:txBody>
      </p:sp>
      <p:sp>
        <p:nvSpPr>
          <p:cNvPr id="16" name="圆角矩形 103">
            <a:extLst>
              <a:ext uri="{FF2B5EF4-FFF2-40B4-BE49-F238E27FC236}">
                <a16:creationId xmlns:a16="http://schemas.microsoft.com/office/drawing/2014/main" id="{60430C25-1C46-4585-AFDA-745CF66F95BE}"/>
              </a:ext>
            </a:extLst>
          </p:cNvPr>
          <p:cNvSpPr/>
          <p:nvPr/>
        </p:nvSpPr>
        <p:spPr>
          <a:xfrm>
            <a:off x="484894" y="1719217"/>
            <a:ext cx="1368000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Buttons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51032F1-0040-4014-BCF3-FB90A893D244}"/>
              </a:ext>
            </a:extLst>
          </p:cNvPr>
          <p:cNvSpPr/>
          <p:nvPr/>
        </p:nvSpPr>
        <p:spPr>
          <a:xfrm>
            <a:off x="323528" y="987574"/>
            <a:ext cx="7200000" cy="540000"/>
          </a:xfrm>
          <a:prstGeom prst="rect">
            <a:avLst/>
          </a:prstGeom>
          <a:ln>
            <a:solidFill>
              <a:schemeClr val="accent6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zh-CN" sz="1200" dirty="0">
                <a:solidFill>
                  <a:schemeClr val="accent6"/>
                </a:solidFill>
              </a:rPr>
              <a:t>Pages</a:t>
            </a:r>
            <a:endParaRPr lang="zh-CN" altLang="en-US" sz="1200" dirty="0">
              <a:solidFill>
                <a:schemeClr val="accent6"/>
              </a:solidFill>
            </a:endParaRPr>
          </a:p>
        </p:txBody>
      </p:sp>
      <p:sp>
        <p:nvSpPr>
          <p:cNvPr id="18" name="圆角矩形 105">
            <a:extLst>
              <a:ext uri="{FF2B5EF4-FFF2-40B4-BE49-F238E27FC236}">
                <a16:creationId xmlns:a16="http://schemas.microsoft.com/office/drawing/2014/main" id="{77D1F881-7C8B-484E-834C-B263828EF821}"/>
              </a:ext>
            </a:extLst>
          </p:cNvPr>
          <p:cNvSpPr/>
          <p:nvPr/>
        </p:nvSpPr>
        <p:spPr>
          <a:xfrm>
            <a:off x="1943898" y="1719217"/>
            <a:ext cx="1368000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Tiles</a:t>
            </a:r>
            <a:endParaRPr lang="zh-CN" altLang="en-US" dirty="0"/>
          </a:p>
        </p:txBody>
      </p:sp>
      <p:sp>
        <p:nvSpPr>
          <p:cNvPr id="19" name="圆角矩形 106">
            <a:extLst>
              <a:ext uri="{FF2B5EF4-FFF2-40B4-BE49-F238E27FC236}">
                <a16:creationId xmlns:a16="http://schemas.microsoft.com/office/drawing/2014/main" id="{DE737E4B-5623-4BBF-8A6E-78E76366EF0B}"/>
              </a:ext>
            </a:extLst>
          </p:cNvPr>
          <p:cNvSpPr/>
          <p:nvPr/>
        </p:nvSpPr>
        <p:spPr>
          <a:xfrm>
            <a:off x="3402902" y="1711514"/>
            <a:ext cx="1368000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Tabs</a:t>
            </a:r>
            <a:endParaRPr lang="zh-CN" altLang="en-US" dirty="0"/>
          </a:p>
        </p:txBody>
      </p:sp>
      <p:sp>
        <p:nvSpPr>
          <p:cNvPr id="20" name="圆角矩形 107">
            <a:extLst>
              <a:ext uri="{FF2B5EF4-FFF2-40B4-BE49-F238E27FC236}">
                <a16:creationId xmlns:a16="http://schemas.microsoft.com/office/drawing/2014/main" id="{F560626C-8B69-43C4-93E4-F974FCEF99F6}"/>
              </a:ext>
            </a:extLst>
          </p:cNvPr>
          <p:cNvSpPr/>
          <p:nvPr/>
        </p:nvSpPr>
        <p:spPr>
          <a:xfrm>
            <a:off x="4861906" y="1711514"/>
            <a:ext cx="1368000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Slides</a:t>
            </a:r>
            <a:endParaRPr lang="zh-CN" altLang="en-US" dirty="0"/>
          </a:p>
        </p:txBody>
      </p:sp>
      <p:sp>
        <p:nvSpPr>
          <p:cNvPr id="21" name="圆角矩形 108">
            <a:extLst>
              <a:ext uri="{FF2B5EF4-FFF2-40B4-BE49-F238E27FC236}">
                <a16:creationId xmlns:a16="http://schemas.microsoft.com/office/drawing/2014/main" id="{413D929D-24F6-4D6E-BDF2-979505FF0265}"/>
              </a:ext>
            </a:extLst>
          </p:cNvPr>
          <p:cNvSpPr/>
          <p:nvPr/>
        </p:nvSpPr>
        <p:spPr>
          <a:xfrm>
            <a:off x="484894" y="1081716"/>
            <a:ext cx="1440000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XCard</a:t>
            </a:r>
            <a:endParaRPr lang="zh-CN" altLang="en-US" dirty="0"/>
          </a:p>
        </p:txBody>
      </p:sp>
      <p:sp>
        <p:nvSpPr>
          <p:cNvPr id="22" name="圆角矩形 109">
            <a:extLst>
              <a:ext uri="{FF2B5EF4-FFF2-40B4-BE49-F238E27FC236}">
                <a16:creationId xmlns:a16="http://schemas.microsoft.com/office/drawing/2014/main" id="{206990D8-167F-433C-8314-F9741823D266}"/>
              </a:ext>
            </a:extLst>
          </p:cNvPr>
          <p:cNvSpPr/>
          <p:nvPr/>
        </p:nvSpPr>
        <p:spPr>
          <a:xfrm>
            <a:off x="2015898" y="1081716"/>
            <a:ext cx="1800000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Video Feeds</a:t>
            </a:r>
            <a:endParaRPr lang="zh-CN" altLang="en-US" dirty="0"/>
          </a:p>
        </p:txBody>
      </p:sp>
      <p:sp>
        <p:nvSpPr>
          <p:cNvPr id="24" name="圆角矩形 111">
            <a:extLst>
              <a:ext uri="{FF2B5EF4-FFF2-40B4-BE49-F238E27FC236}">
                <a16:creationId xmlns:a16="http://schemas.microsoft.com/office/drawing/2014/main" id="{65B0E7C1-FB35-4051-BA11-330099FA6FF7}"/>
              </a:ext>
            </a:extLst>
          </p:cNvPr>
          <p:cNvSpPr/>
          <p:nvPr/>
        </p:nvSpPr>
        <p:spPr>
          <a:xfrm>
            <a:off x="3901749" y="1081716"/>
            <a:ext cx="1440000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Search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1A4D98B-2091-4407-8B16-07659A9AC7C2}"/>
              </a:ext>
            </a:extLst>
          </p:cNvPr>
          <p:cNvSpPr txBox="1"/>
          <p:nvPr/>
        </p:nvSpPr>
        <p:spPr>
          <a:xfrm>
            <a:off x="4410386" y="3268645"/>
            <a:ext cx="10935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1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PC </a:t>
            </a:r>
            <a:r>
              <a:rPr lang="zh-CN" altLang="en-US" sz="11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定制版）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1D814D0-B6EE-45EC-A130-FD56BF1DFABD}"/>
              </a:ext>
            </a:extLst>
          </p:cNvPr>
          <p:cNvSpPr txBox="1"/>
          <p:nvPr/>
        </p:nvSpPr>
        <p:spPr>
          <a:xfrm>
            <a:off x="5332272" y="105954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</a:rPr>
              <a:t>…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AD3B624-F078-4FC9-B07E-F317F614EF61}"/>
              </a:ext>
            </a:extLst>
          </p:cNvPr>
          <p:cNvSpPr txBox="1"/>
          <p:nvPr/>
        </p:nvSpPr>
        <p:spPr>
          <a:xfrm>
            <a:off x="6229906" y="170218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</a:rPr>
              <a:t>…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BEA878B-6B27-466E-94DB-3199EC8EA254}"/>
              </a:ext>
            </a:extLst>
          </p:cNvPr>
          <p:cNvSpPr txBox="1"/>
          <p:nvPr/>
        </p:nvSpPr>
        <p:spPr>
          <a:xfrm>
            <a:off x="5826980" y="235006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</a:rPr>
              <a:t>…</a:t>
            </a:r>
            <a:endParaRPr lang="zh-CN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914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7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6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0B752-CDCD-4C72-BFE6-80EDB63F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渲染机制</a:t>
            </a: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7D7E1282-ADBB-4B29-A698-A78C9E45C093}"/>
              </a:ext>
            </a:extLst>
          </p:cNvPr>
          <p:cNvSpPr/>
          <p:nvPr/>
        </p:nvSpPr>
        <p:spPr>
          <a:xfrm>
            <a:off x="2123728" y="1635646"/>
            <a:ext cx="5112568" cy="936104"/>
          </a:xfrm>
          <a:prstGeom prst="parallelogram">
            <a:avLst>
              <a:gd name="adj" fmla="val 147644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tIns="36000" bIns="216000" rtlCol="0" anchor="ctr"/>
          <a:lstStyle/>
          <a:p>
            <a:pPr algn="ctr"/>
            <a:r>
              <a:rPr lang="zh-CN" altLang="en-US" dirty="0">
                <a:effectLst>
                  <a:reflection blurRad="6350" stA="60000" endA="900" endPos="60000" dist="6000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6E31FAA3-3476-42C1-A008-C348438E6CB3}"/>
              </a:ext>
            </a:extLst>
          </p:cNvPr>
          <p:cNvSpPr/>
          <p:nvPr/>
        </p:nvSpPr>
        <p:spPr>
          <a:xfrm>
            <a:off x="2123728" y="3039802"/>
            <a:ext cx="3168352" cy="936104"/>
          </a:xfrm>
          <a:prstGeom prst="parallelogram">
            <a:avLst>
              <a:gd name="adj" fmla="val 147644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36000" bIns="216000" rtlCol="0" anchor="ctr"/>
          <a:lstStyle/>
          <a:p>
            <a:pPr algn="ctr"/>
            <a:r>
              <a:rPr lang="zh-CN" altLang="en-US" dirty="0">
                <a:effectLst>
                  <a:reflection blurRad="6350" stA="55000" endA="50" endPos="85000" dist="6000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控件</a:t>
            </a: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C07FC89F-9412-4746-BABC-6B22F302E706}"/>
              </a:ext>
            </a:extLst>
          </p:cNvPr>
          <p:cNvSpPr/>
          <p:nvPr/>
        </p:nvSpPr>
        <p:spPr>
          <a:xfrm>
            <a:off x="3923928" y="3047711"/>
            <a:ext cx="3312368" cy="936104"/>
          </a:xfrm>
          <a:prstGeom prst="parallelogram">
            <a:avLst>
              <a:gd name="adj" fmla="val 14764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tIns="36000" bIns="216000" rtlCol="0" anchor="ctr"/>
          <a:lstStyle/>
          <a:p>
            <a:pPr algn="ctr"/>
            <a:r>
              <a:rPr lang="zh-CN" altLang="en-US" dirty="0">
                <a:effectLst>
                  <a:reflection blurRad="6350" stA="55000" endA="50" endPos="85000" dist="60007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控件</a:t>
            </a: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DC9CCE49-D738-4264-AFCB-69417833EC05}"/>
              </a:ext>
            </a:extLst>
          </p:cNvPr>
          <p:cNvSpPr/>
          <p:nvPr/>
        </p:nvSpPr>
        <p:spPr>
          <a:xfrm>
            <a:off x="4103948" y="2683462"/>
            <a:ext cx="1656184" cy="432048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5A93E274-F19A-41F8-9772-EECC7B36159A}"/>
              </a:ext>
            </a:extLst>
          </p:cNvPr>
          <p:cNvSpPr/>
          <p:nvPr/>
        </p:nvSpPr>
        <p:spPr>
          <a:xfrm flipV="1">
            <a:off x="4103948" y="3583562"/>
            <a:ext cx="1656184" cy="353243"/>
          </a:xfrm>
          <a:prstGeom prst="downArrow">
            <a:avLst/>
          </a:prstGeom>
          <a:gradFill>
            <a:gsLst>
              <a:gs pos="40000">
                <a:schemeClr val="accent6">
                  <a:satMod val="103000"/>
                  <a:lumMod val="102000"/>
                  <a:tint val="94000"/>
                  <a:alpha val="0"/>
                </a:schemeClr>
              </a:gs>
              <a:gs pos="100000">
                <a:schemeClr val="accent6">
                  <a:lumMod val="99000"/>
                  <a:satMod val="120000"/>
                  <a:shade val="78000"/>
                  <a:alpha val="40000"/>
                </a:schemeClr>
              </a:gs>
            </a:gsLst>
          </a:gradFill>
          <a:ln>
            <a:noFill/>
          </a:ln>
          <a:effectLst>
            <a:softEdge rad="3175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2C53D2-BDCC-4B41-B136-BFA882F257A9}"/>
              </a:ext>
            </a:extLst>
          </p:cNvPr>
          <p:cNvSpPr txBox="1"/>
          <p:nvPr/>
        </p:nvSpPr>
        <p:spPr>
          <a:xfrm>
            <a:off x="899592" y="1851670"/>
            <a:ext cx="70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React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F9AF51-A350-41FE-83D3-4895F2DB0DC5}"/>
              </a:ext>
            </a:extLst>
          </p:cNvPr>
          <p:cNvSpPr txBox="1"/>
          <p:nvPr/>
        </p:nvSpPr>
        <p:spPr>
          <a:xfrm>
            <a:off x="899592" y="3214230"/>
            <a:ext cx="789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Native</a:t>
            </a:r>
            <a:endParaRPr lang="zh-CN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589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C19FB-ADC9-414E-808E-07F03105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加载原理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5ABADF4-B74F-4A5F-A06F-515CBECDE9E7}"/>
              </a:ext>
            </a:extLst>
          </p:cNvPr>
          <p:cNvGrpSpPr/>
          <p:nvPr/>
        </p:nvGrpSpPr>
        <p:grpSpPr>
          <a:xfrm>
            <a:off x="395536" y="1419622"/>
            <a:ext cx="3282924" cy="2448272"/>
            <a:chOff x="827577" y="1203598"/>
            <a:chExt cx="3282924" cy="244827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05B347A-7973-4AE3-A855-7A7316742882}"/>
                </a:ext>
              </a:extLst>
            </p:cNvPr>
            <p:cNvSpPr/>
            <p:nvPr/>
          </p:nvSpPr>
          <p:spPr>
            <a:xfrm>
              <a:off x="827584" y="1203598"/>
              <a:ext cx="3282910" cy="2448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5765C98-EF2F-4B68-878D-D8B877E60348}"/>
                </a:ext>
              </a:extLst>
            </p:cNvPr>
            <p:cNvSpPr/>
            <p:nvPr/>
          </p:nvSpPr>
          <p:spPr>
            <a:xfrm>
              <a:off x="827584" y="1203598"/>
              <a:ext cx="3282917" cy="1669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528E00-105A-4939-A158-7EF94054322A}"/>
                </a:ext>
              </a:extLst>
            </p:cNvPr>
            <p:cNvSpPr txBox="1"/>
            <p:nvPr/>
          </p:nvSpPr>
          <p:spPr>
            <a:xfrm>
              <a:off x="827577" y="1470882"/>
              <a:ext cx="2600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Web Native Host Window</a:t>
              </a:r>
              <a:endParaRPr lang="zh-CN" altLang="en-US" dirty="0"/>
            </a:p>
          </p:txBody>
        </p:sp>
      </p:grpSp>
      <p:sp>
        <p:nvSpPr>
          <p:cNvPr id="8" name="箭头: 右 7">
            <a:extLst>
              <a:ext uri="{FF2B5EF4-FFF2-40B4-BE49-F238E27FC236}">
                <a16:creationId xmlns:a16="http://schemas.microsoft.com/office/drawing/2014/main" id="{D5350288-2F8C-46DE-9816-960DD4F98DA6}"/>
              </a:ext>
            </a:extLst>
          </p:cNvPr>
          <p:cNvSpPr/>
          <p:nvPr/>
        </p:nvSpPr>
        <p:spPr>
          <a:xfrm>
            <a:off x="3851920" y="2175706"/>
            <a:ext cx="288032" cy="1080120"/>
          </a:xfrm>
          <a:prstGeom prst="rightArrow">
            <a:avLst>
              <a:gd name="adj1" fmla="val 50000"/>
              <a:gd name="adj2" fmla="val 746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C4CA2C1-835E-4B2F-AE87-6BDA8B9DE3AF}"/>
              </a:ext>
            </a:extLst>
          </p:cNvPr>
          <p:cNvGrpSpPr/>
          <p:nvPr/>
        </p:nvGrpSpPr>
        <p:grpSpPr>
          <a:xfrm>
            <a:off x="4207439" y="2066780"/>
            <a:ext cx="1364091" cy="1384254"/>
            <a:chOff x="4207439" y="1922764"/>
            <a:chExt cx="1364091" cy="1384254"/>
          </a:xfrm>
        </p:grpSpPr>
        <p:pic>
          <p:nvPicPr>
            <p:cNvPr id="10" name="Picture 2" descr="React-icon.svg">
              <a:extLst>
                <a:ext uri="{FF2B5EF4-FFF2-40B4-BE49-F238E27FC236}">
                  <a16:creationId xmlns:a16="http://schemas.microsoft.com/office/drawing/2014/main" id="{67FC3D65-7594-4350-A3ED-AFDAEA6D73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313421" y="1922764"/>
              <a:ext cx="1152128" cy="1008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E1DED3F-BAF1-4DB2-ABC0-CAD7C4AA3BCB}"/>
                </a:ext>
              </a:extLst>
            </p:cNvPr>
            <p:cNvSpPr txBox="1"/>
            <p:nvPr/>
          </p:nvSpPr>
          <p:spPr>
            <a:xfrm>
              <a:off x="4207439" y="2937686"/>
              <a:ext cx="1364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React Native</a:t>
              </a:r>
              <a:endParaRPr lang="zh-CN" altLang="en-US" dirty="0"/>
            </a:p>
          </p:txBody>
        </p:sp>
      </p:grpSp>
      <p:sp>
        <p:nvSpPr>
          <p:cNvPr id="12" name="箭头: 右 11">
            <a:extLst>
              <a:ext uri="{FF2B5EF4-FFF2-40B4-BE49-F238E27FC236}">
                <a16:creationId xmlns:a16="http://schemas.microsoft.com/office/drawing/2014/main" id="{AA8808C0-1E19-485A-A1E4-DA037FA6D23E}"/>
              </a:ext>
            </a:extLst>
          </p:cNvPr>
          <p:cNvSpPr/>
          <p:nvPr/>
        </p:nvSpPr>
        <p:spPr>
          <a:xfrm>
            <a:off x="5639017" y="2169480"/>
            <a:ext cx="288032" cy="1080120"/>
          </a:xfrm>
          <a:prstGeom prst="rightArrow">
            <a:avLst>
              <a:gd name="adj1" fmla="val 50000"/>
              <a:gd name="adj2" fmla="val 746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F91570E-DD63-4962-AF99-DC865D20790F}"/>
              </a:ext>
            </a:extLst>
          </p:cNvPr>
          <p:cNvGrpSpPr/>
          <p:nvPr/>
        </p:nvGrpSpPr>
        <p:grpSpPr>
          <a:xfrm>
            <a:off x="6100516" y="1419622"/>
            <a:ext cx="2647941" cy="2448272"/>
            <a:chOff x="6100516" y="1419622"/>
            <a:chExt cx="2647941" cy="244827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9CAB168-E1C7-49FA-82D7-7286C201499F}"/>
                </a:ext>
              </a:extLst>
            </p:cNvPr>
            <p:cNvSpPr/>
            <p:nvPr/>
          </p:nvSpPr>
          <p:spPr>
            <a:xfrm>
              <a:off x="6100516" y="1419622"/>
              <a:ext cx="2647941" cy="2448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50E387D-13FB-4C7F-A3B9-2FF5B8221617}"/>
                </a:ext>
              </a:extLst>
            </p:cNvPr>
            <p:cNvSpPr/>
            <p:nvPr/>
          </p:nvSpPr>
          <p:spPr>
            <a:xfrm>
              <a:off x="6444208" y="1706110"/>
              <a:ext cx="1944216" cy="57515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4FC9B57-120B-4A03-B295-5DE1F733631B}"/>
                </a:ext>
              </a:extLst>
            </p:cNvPr>
            <p:cNvSpPr/>
            <p:nvPr/>
          </p:nvSpPr>
          <p:spPr>
            <a:xfrm>
              <a:off x="6444208" y="2353268"/>
              <a:ext cx="1944216" cy="4329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EB669D8-5094-4BED-9707-7E72091C4CFE}"/>
                </a:ext>
              </a:extLst>
            </p:cNvPr>
            <p:cNvSpPr/>
            <p:nvPr/>
          </p:nvSpPr>
          <p:spPr>
            <a:xfrm>
              <a:off x="6444208" y="2857324"/>
              <a:ext cx="1944216" cy="80819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005BD8D-DABA-4630-88F1-134CB1BBF3B4}"/>
                </a:ext>
              </a:extLst>
            </p:cNvPr>
            <p:cNvSpPr/>
            <p:nvPr/>
          </p:nvSpPr>
          <p:spPr>
            <a:xfrm>
              <a:off x="6444208" y="3720506"/>
              <a:ext cx="1944216" cy="14738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05FB155-F7FE-4B4A-BE31-5AB7C80C00C4}"/>
                </a:ext>
              </a:extLst>
            </p:cNvPr>
            <p:cNvSpPr/>
            <p:nvPr/>
          </p:nvSpPr>
          <p:spPr>
            <a:xfrm>
              <a:off x="6444208" y="1499389"/>
              <a:ext cx="576064" cy="1347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C3EE1A26-6DB2-4CBA-825D-794DC0C7FA51}"/>
                </a:ext>
              </a:extLst>
            </p:cNvPr>
            <p:cNvCxnSpPr/>
            <p:nvPr/>
          </p:nvCxnSpPr>
          <p:spPr>
            <a:xfrm>
              <a:off x="8699902" y="1491630"/>
              <a:ext cx="0" cy="134524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831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C19FB-ADC9-414E-808E-07F03105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更新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335B861-D5A7-4657-ABDE-136D7802B298}"/>
              </a:ext>
            </a:extLst>
          </p:cNvPr>
          <p:cNvGrpSpPr/>
          <p:nvPr/>
        </p:nvGrpSpPr>
        <p:grpSpPr>
          <a:xfrm>
            <a:off x="1403648" y="1491630"/>
            <a:ext cx="2647941" cy="2448272"/>
            <a:chOff x="2699792" y="1923678"/>
            <a:chExt cx="2647941" cy="2448272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82D500E-8C8D-4519-96BF-218441595CBC}"/>
                </a:ext>
              </a:extLst>
            </p:cNvPr>
            <p:cNvSpPr/>
            <p:nvPr/>
          </p:nvSpPr>
          <p:spPr>
            <a:xfrm>
              <a:off x="2699792" y="1923678"/>
              <a:ext cx="2647941" cy="2448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E3EB7E4-F0F5-4F8A-A03F-2FDB4660D685}"/>
                </a:ext>
              </a:extLst>
            </p:cNvPr>
            <p:cNvSpPr/>
            <p:nvPr/>
          </p:nvSpPr>
          <p:spPr>
            <a:xfrm>
              <a:off x="3043484" y="2210166"/>
              <a:ext cx="1944216" cy="57515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D0556E4-8CDF-4614-BA28-45696C412013}"/>
                </a:ext>
              </a:extLst>
            </p:cNvPr>
            <p:cNvSpPr/>
            <p:nvPr/>
          </p:nvSpPr>
          <p:spPr>
            <a:xfrm>
              <a:off x="3043484" y="2857324"/>
              <a:ext cx="1944216" cy="4329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0FE9547-48D5-4246-85C4-8C5A811D5EA5}"/>
                </a:ext>
              </a:extLst>
            </p:cNvPr>
            <p:cNvSpPr/>
            <p:nvPr/>
          </p:nvSpPr>
          <p:spPr>
            <a:xfrm>
              <a:off x="3043484" y="3361380"/>
              <a:ext cx="1944216" cy="80819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31F2CBC-649B-465B-A977-CD21C44FC88E}"/>
                </a:ext>
              </a:extLst>
            </p:cNvPr>
            <p:cNvSpPr/>
            <p:nvPr/>
          </p:nvSpPr>
          <p:spPr>
            <a:xfrm>
              <a:off x="3043484" y="4224562"/>
              <a:ext cx="1944216" cy="14738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43F60FB-8724-4ED6-A85A-C2657F27A374}"/>
                </a:ext>
              </a:extLst>
            </p:cNvPr>
            <p:cNvSpPr/>
            <p:nvPr/>
          </p:nvSpPr>
          <p:spPr>
            <a:xfrm>
              <a:off x="3043484" y="2003445"/>
              <a:ext cx="576064" cy="1347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FFD55F3-86B7-4FD6-BE7A-F5742C81B456}"/>
                </a:ext>
              </a:extLst>
            </p:cNvPr>
            <p:cNvCxnSpPr/>
            <p:nvPr/>
          </p:nvCxnSpPr>
          <p:spPr>
            <a:xfrm>
              <a:off x="5299178" y="1995686"/>
              <a:ext cx="0" cy="134524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560011E-48FD-4835-BE22-D825444A2432}"/>
              </a:ext>
            </a:extLst>
          </p:cNvPr>
          <p:cNvGrpSpPr/>
          <p:nvPr/>
        </p:nvGrpSpPr>
        <p:grpSpPr>
          <a:xfrm>
            <a:off x="3766426" y="2298021"/>
            <a:ext cx="2605634" cy="2070811"/>
            <a:chOff x="4286837" y="1032709"/>
            <a:chExt cx="2605634" cy="2070811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50EE9933-DF29-4B60-AD91-52E8702C8775}"/>
                </a:ext>
              </a:extLst>
            </p:cNvPr>
            <p:cNvSpPr/>
            <p:nvPr/>
          </p:nvSpPr>
          <p:spPr>
            <a:xfrm>
              <a:off x="4286837" y="1032709"/>
              <a:ext cx="2065438" cy="206543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DA5ADF8-2D8F-4437-B423-11BAE60B1FC4}"/>
                </a:ext>
              </a:extLst>
            </p:cNvPr>
            <p:cNvSpPr/>
            <p:nvPr/>
          </p:nvSpPr>
          <p:spPr>
            <a:xfrm rot="2700000">
              <a:off x="6170789" y="1629786"/>
              <a:ext cx="372649" cy="37264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E28F986-AF4F-4DE8-A1F1-75380C29174F}"/>
                </a:ext>
              </a:extLst>
            </p:cNvPr>
            <p:cNvSpPr/>
            <p:nvPr/>
          </p:nvSpPr>
          <p:spPr>
            <a:xfrm>
              <a:off x="6051492" y="1356895"/>
              <a:ext cx="624435" cy="498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CD6E94E-D20E-499D-9831-0D7EBD757AC7}"/>
                </a:ext>
              </a:extLst>
            </p:cNvPr>
            <p:cNvSpPr/>
            <p:nvPr/>
          </p:nvSpPr>
          <p:spPr>
            <a:xfrm>
              <a:off x="4286837" y="1038082"/>
              <a:ext cx="2065438" cy="2065438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94B7A18-FABC-4B4C-B204-7B848781005B}"/>
                </a:ext>
              </a:extLst>
            </p:cNvPr>
            <p:cNvSpPr/>
            <p:nvPr/>
          </p:nvSpPr>
          <p:spPr>
            <a:xfrm>
              <a:off x="6064074" y="2065428"/>
              <a:ext cx="828397" cy="646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5B25DB6-5A6E-4001-99CA-A41326219B0A}"/>
                </a:ext>
              </a:extLst>
            </p:cNvPr>
            <p:cNvSpPr txBox="1"/>
            <p:nvPr/>
          </p:nvSpPr>
          <p:spPr>
            <a:xfrm>
              <a:off x="4519294" y="1665084"/>
              <a:ext cx="12285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800" dirty="0">
                  <a:solidFill>
                    <a:schemeClr val="accent1"/>
                  </a:solidFill>
                </a:rPr>
                <a:t>2-3</a:t>
              </a:r>
              <a:endParaRPr lang="zh-CN" altLang="en-US" sz="4800" dirty="0">
                <a:solidFill>
                  <a:schemeClr val="accent1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4ACA6F0-2156-44DE-9888-29EB1DE51989}"/>
                </a:ext>
              </a:extLst>
            </p:cNvPr>
            <p:cNvSpPr txBox="1"/>
            <p:nvPr/>
          </p:nvSpPr>
          <p:spPr>
            <a:xfrm>
              <a:off x="5642004" y="1992843"/>
              <a:ext cx="4138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</a:t>
              </a: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08B58C69-8E96-4D19-9814-BAACEF9D05CF}"/>
              </a:ext>
            </a:extLst>
          </p:cNvPr>
          <p:cNvSpPr txBox="1"/>
          <p:nvPr/>
        </p:nvSpPr>
        <p:spPr>
          <a:xfrm>
            <a:off x="4314513" y="147293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前端库及其依赖打包至线上。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当应用程序启动时，立即自动更新。</a:t>
            </a:r>
          </a:p>
        </p:txBody>
      </p:sp>
    </p:spTree>
    <p:extLst>
      <p:ext uri="{BB962C8B-B14F-4D97-AF65-F5344CB8AC3E}">
        <p14:creationId xmlns:p14="http://schemas.microsoft.com/office/powerpoint/2010/main" val="1419211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8701150E-67F6-7642-9634-83C2E3F0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707654"/>
            <a:ext cx="6655766" cy="792088"/>
          </a:xfrm>
        </p:spPr>
        <p:txBody>
          <a:bodyPr>
            <a:normAutofit/>
          </a:bodyPr>
          <a:lstStyle/>
          <a:p>
            <a:r>
              <a:rPr lang="en-US" altLang="zh-CN" b="0" dirty="0" err="1"/>
              <a:t>XCard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092606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0B752-CDCD-4C72-BFE6-80EDB63F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什么是 </a:t>
            </a:r>
            <a:r>
              <a:rPr lang="en-US" altLang="zh-CN" b="0" dirty="0" err="1"/>
              <a:t>XCard</a:t>
            </a:r>
            <a:r>
              <a:rPr lang="zh-CN" altLang="en-US" b="0" dirty="0"/>
              <a:t>？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101AFEB7-769B-4DAB-9F30-4571B29B44BA}"/>
              </a:ext>
            </a:extLst>
          </p:cNvPr>
          <p:cNvGrpSpPr/>
          <p:nvPr/>
        </p:nvGrpSpPr>
        <p:grpSpPr>
          <a:xfrm>
            <a:off x="323528" y="971686"/>
            <a:ext cx="3960440" cy="3456384"/>
            <a:chOff x="3347864" y="1131590"/>
            <a:chExt cx="3960440" cy="3456384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0C7112FC-0AC8-4EBB-AF2B-9609BBACB032}"/>
                </a:ext>
              </a:extLst>
            </p:cNvPr>
            <p:cNvSpPr/>
            <p:nvPr/>
          </p:nvSpPr>
          <p:spPr>
            <a:xfrm>
              <a:off x="3347864" y="1131590"/>
              <a:ext cx="3960440" cy="3456384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5CFAA8A-E77A-406F-A80B-435F6CD9CA2C}"/>
                </a:ext>
              </a:extLst>
            </p:cNvPr>
            <p:cNvSpPr/>
            <p:nvPr/>
          </p:nvSpPr>
          <p:spPr>
            <a:xfrm>
              <a:off x="3347864" y="1131590"/>
              <a:ext cx="3960440" cy="36004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6D5062F7-0AE2-46ED-90B1-D1163EF330EF}"/>
                </a:ext>
              </a:extLst>
            </p:cNvPr>
            <p:cNvCxnSpPr>
              <a:stCxn id="85" idx="1"/>
              <a:endCxn id="85" idx="3"/>
            </p:cNvCxnSpPr>
            <p:nvPr/>
          </p:nvCxnSpPr>
          <p:spPr>
            <a:xfrm>
              <a:off x="3347864" y="1311610"/>
              <a:ext cx="3960440" cy="0"/>
            </a:xfrm>
            <a:prstGeom prst="line">
              <a:avLst/>
            </a:prstGeom>
            <a:noFill/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pic>
          <p:nvPicPr>
            <p:cNvPr id="87" name="Picture 2" descr="https://upload.wikimedia.org/wikipedia/commons/thumb/b/b3/IQiyi_logo_2.png/1280px-IQiyi_logo_2.png">
              <a:extLst>
                <a:ext uri="{FF2B5EF4-FFF2-40B4-BE49-F238E27FC236}">
                  <a16:creationId xmlns:a16="http://schemas.microsoft.com/office/drawing/2014/main" id="{BB698E0B-0104-4062-9BA9-A453F56881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81"/>
            <a:stretch/>
          </p:blipFill>
          <p:spPr bwMode="auto">
            <a:xfrm>
              <a:off x="3377620" y="1172686"/>
              <a:ext cx="360040" cy="114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圆角矩形 11">
              <a:extLst>
                <a:ext uri="{FF2B5EF4-FFF2-40B4-BE49-F238E27FC236}">
                  <a16:creationId xmlns:a16="http://schemas.microsoft.com/office/drawing/2014/main" id="{DAEA1252-DBC9-4841-B841-9C2F12CE00E8}"/>
                </a:ext>
              </a:extLst>
            </p:cNvPr>
            <p:cNvSpPr/>
            <p:nvPr/>
          </p:nvSpPr>
          <p:spPr>
            <a:xfrm>
              <a:off x="3858168" y="1172686"/>
              <a:ext cx="248802" cy="114139"/>
            </a:xfrm>
            <a:prstGeom prst="roundRect">
              <a:avLst>
                <a:gd name="adj" fmla="val 47635"/>
              </a:avLst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视频</a:t>
              </a:r>
            </a:p>
          </p:txBody>
        </p:sp>
        <p:sp>
          <p:nvSpPr>
            <p:cNvPr id="89" name="圆角矩形 13">
              <a:extLst>
                <a:ext uri="{FF2B5EF4-FFF2-40B4-BE49-F238E27FC236}">
                  <a16:creationId xmlns:a16="http://schemas.microsoft.com/office/drawing/2014/main" id="{33B3AFEE-6C41-4478-B6AC-6A93DD07D531}"/>
                </a:ext>
              </a:extLst>
            </p:cNvPr>
            <p:cNvSpPr/>
            <p:nvPr/>
          </p:nvSpPr>
          <p:spPr>
            <a:xfrm>
              <a:off x="4767005" y="1172686"/>
              <a:ext cx="1123883" cy="114138"/>
            </a:xfrm>
            <a:prstGeom prst="roundRect">
              <a:avLst>
                <a:gd name="adj" fmla="val 47635"/>
              </a:avLst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A0384CB8-35E9-4F9D-9FFA-82D9A16E8201}"/>
                </a:ext>
              </a:extLst>
            </p:cNvPr>
            <p:cNvCxnSpPr/>
            <p:nvPr/>
          </p:nvCxnSpPr>
          <p:spPr>
            <a:xfrm>
              <a:off x="6588224" y="1172686"/>
              <a:ext cx="0" cy="114138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8E23FFCA-CEBB-46A1-A889-EC06D19D03BF}"/>
                </a:ext>
              </a:extLst>
            </p:cNvPr>
            <p:cNvSpPr txBox="1"/>
            <p:nvPr/>
          </p:nvSpPr>
          <p:spPr>
            <a:xfrm>
              <a:off x="3358138" y="1324397"/>
              <a:ext cx="39946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&lt;  </a:t>
              </a:r>
              <a:r>
                <a:rPr kumimoji="0" lang="zh-CN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B76E03B8-47DB-471C-ADCD-83D34B9D4157}"/>
                </a:ext>
              </a:extLst>
            </p:cNvPr>
            <p:cNvSpPr txBox="1"/>
            <p:nvPr/>
          </p:nvSpPr>
          <p:spPr>
            <a:xfrm>
              <a:off x="3656738" y="1504416"/>
              <a:ext cx="60305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推荐</a:t>
              </a:r>
              <a:r>
                <a:rPr kumimoji="0" lang="zh-CN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kumimoji="0" lang="en-US" altLang="zh-CN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kumimoji="0" lang="zh-CN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片库</a:t>
              </a: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BE15BB38-8531-4421-8C61-A1D2B7E42F16}"/>
              </a:ext>
            </a:extLst>
          </p:cNvPr>
          <p:cNvGrpSpPr/>
          <p:nvPr/>
        </p:nvGrpSpPr>
        <p:grpSpPr>
          <a:xfrm>
            <a:off x="691703" y="2362740"/>
            <a:ext cx="3160217" cy="1399842"/>
            <a:chOff x="3716039" y="2571750"/>
            <a:chExt cx="3160217" cy="1399842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ACE7BA31-62A4-4290-95CA-CA53123B1C60}"/>
                </a:ext>
              </a:extLst>
            </p:cNvPr>
            <p:cNvSpPr/>
            <p:nvPr/>
          </p:nvSpPr>
          <p:spPr>
            <a:xfrm>
              <a:off x="3737660" y="2571750"/>
              <a:ext cx="3138596" cy="139984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AEF404C3-9445-44C5-BB30-5D39941B1DBD}"/>
                </a:ext>
              </a:extLst>
            </p:cNvPr>
            <p:cNvSpPr/>
            <p:nvPr/>
          </p:nvSpPr>
          <p:spPr>
            <a:xfrm>
              <a:off x="3784313" y="2712244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FBC2C1ED-8C0B-417F-B158-A1652E016EA3}"/>
                </a:ext>
              </a:extLst>
            </p:cNvPr>
            <p:cNvSpPr/>
            <p:nvPr/>
          </p:nvSpPr>
          <p:spPr>
            <a:xfrm>
              <a:off x="4208560" y="2712244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6A360820-F4B4-428F-8034-4C4AA22D9D64}"/>
                </a:ext>
              </a:extLst>
            </p:cNvPr>
            <p:cNvSpPr/>
            <p:nvPr/>
          </p:nvSpPr>
          <p:spPr>
            <a:xfrm>
              <a:off x="4632807" y="2712244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83E944E2-2AAD-4CF0-A2D2-8E09C0D24350}"/>
                </a:ext>
              </a:extLst>
            </p:cNvPr>
            <p:cNvSpPr/>
            <p:nvPr/>
          </p:nvSpPr>
          <p:spPr>
            <a:xfrm>
              <a:off x="5057054" y="2712244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0BB1358D-FF24-4C16-AFBE-A5B0049CCD7B}"/>
                </a:ext>
              </a:extLst>
            </p:cNvPr>
            <p:cNvSpPr/>
            <p:nvPr/>
          </p:nvSpPr>
          <p:spPr>
            <a:xfrm>
              <a:off x="5481301" y="2712244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5CF9DC27-7B72-4F68-9837-604DEEBB188D}"/>
                </a:ext>
              </a:extLst>
            </p:cNvPr>
            <p:cNvSpPr/>
            <p:nvPr/>
          </p:nvSpPr>
          <p:spPr>
            <a:xfrm>
              <a:off x="3784313" y="3324312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A3B5BD96-EEE6-437A-9959-31734131A0FB}"/>
                </a:ext>
              </a:extLst>
            </p:cNvPr>
            <p:cNvSpPr/>
            <p:nvPr/>
          </p:nvSpPr>
          <p:spPr>
            <a:xfrm>
              <a:off x="4208560" y="3324312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F16098A0-D7F6-47B6-B1BE-E45ED33CB5A5}"/>
                </a:ext>
              </a:extLst>
            </p:cNvPr>
            <p:cNvSpPr/>
            <p:nvPr/>
          </p:nvSpPr>
          <p:spPr>
            <a:xfrm>
              <a:off x="4632807" y="3324312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24662499-3A00-4450-8F6D-B86CD983302A}"/>
                </a:ext>
              </a:extLst>
            </p:cNvPr>
            <p:cNvSpPr/>
            <p:nvPr/>
          </p:nvSpPr>
          <p:spPr>
            <a:xfrm>
              <a:off x="5057054" y="3324312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7A749218-4972-4310-9D8E-EBEBEEFEAC05}"/>
                </a:ext>
              </a:extLst>
            </p:cNvPr>
            <p:cNvSpPr/>
            <p:nvPr/>
          </p:nvSpPr>
          <p:spPr>
            <a:xfrm>
              <a:off x="5481301" y="3324312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796E291C-568D-4884-98D5-ED45587D2F42}"/>
                </a:ext>
              </a:extLst>
            </p:cNvPr>
            <p:cNvSpPr txBox="1"/>
            <p:nvPr/>
          </p:nvSpPr>
          <p:spPr>
            <a:xfrm>
              <a:off x="3716039" y="2571750"/>
              <a:ext cx="38985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全网热播</a:t>
              </a: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2312800C-8DF9-4023-8223-D944894EBE13}"/>
                </a:ext>
              </a:extLst>
            </p:cNvPr>
            <p:cNvSpPr txBox="1"/>
            <p:nvPr/>
          </p:nvSpPr>
          <p:spPr>
            <a:xfrm>
              <a:off x="5862922" y="2571750"/>
              <a:ext cx="441146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全网排行榜</a:t>
              </a: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51848ED-C273-4265-81F2-7A1065244A21}"/>
                </a:ext>
              </a:extLst>
            </p:cNvPr>
            <p:cNvSpPr/>
            <p:nvPr/>
          </p:nvSpPr>
          <p:spPr>
            <a:xfrm>
              <a:off x="5945597" y="2725638"/>
              <a:ext cx="426627" cy="18993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00E37B42-03E8-410F-B601-8C2E5A3D2C32}"/>
                </a:ext>
              </a:extLst>
            </p:cNvPr>
            <p:cNvCxnSpPr/>
            <p:nvPr/>
          </p:nvCxnSpPr>
          <p:spPr>
            <a:xfrm>
              <a:off x="5945598" y="3206423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C091E76F-FAA6-4146-9B36-2BB8302BC96D}"/>
                </a:ext>
              </a:extLst>
            </p:cNvPr>
            <p:cNvCxnSpPr/>
            <p:nvPr/>
          </p:nvCxnSpPr>
          <p:spPr>
            <a:xfrm>
              <a:off x="5945598" y="3350439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D7166F25-14CC-4315-A30F-B3F4E822BDD8}"/>
                </a:ext>
              </a:extLst>
            </p:cNvPr>
            <p:cNvCxnSpPr/>
            <p:nvPr/>
          </p:nvCxnSpPr>
          <p:spPr>
            <a:xfrm>
              <a:off x="5945598" y="3493369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58497618-852A-4496-B681-C59FD2F5650F}"/>
                </a:ext>
              </a:extLst>
            </p:cNvPr>
            <p:cNvCxnSpPr/>
            <p:nvPr/>
          </p:nvCxnSpPr>
          <p:spPr>
            <a:xfrm>
              <a:off x="5945598" y="3633444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C089CE35-D2E7-4079-904F-3E76A019CC5F}"/>
                </a:ext>
              </a:extLst>
            </p:cNvPr>
            <p:cNvCxnSpPr/>
            <p:nvPr/>
          </p:nvCxnSpPr>
          <p:spPr>
            <a:xfrm>
              <a:off x="5945598" y="3782487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222FF514-65DB-4716-A2C4-7AF8469B1873}"/>
                </a:ext>
              </a:extLst>
            </p:cNvPr>
            <p:cNvCxnSpPr/>
            <p:nvPr/>
          </p:nvCxnSpPr>
          <p:spPr>
            <a:xfrm>
              <a:off x="5945598" y="3054034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889B7EA5-CDDF-44BA-A391-B39F3C994AC1}"/>
                </a:ext>
              </a:extLst>
            </p:cNvPr>
            <p:cNvCxnSpPr/>
            <p:nvPr/>
          </p:nvCxnSpPr>
          <p:spPr>
            <a:xfrm>
              <a:off x="6410167" y="2766002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E6517657-2055-420E-8E9D-79FBF31FD22E}"/>
                </a:ext>
              </a:extLst>
            </p:cNvPr>
            <p:cNvCxnSpPr/>
            <p:nvPr/>
          </p:nvCxnSpPr>
          <p:spPr>
            <a:xfrm>
              <a:off x="6411590" y="2896630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23D1E569-A03E-4936-9A75-364F0D295AC3}"/>
                </a:ext>
              </a:extLst>
            </p:cNvPr>
            <p:cNvSpPr txBox="1"/>
            <p:nvPr/>
          </p:nvSpPr>
          <p:spPr>
            <a:xfrm>
              <a:off x="4011140" y="2571750"/>
              <a:ext cx="354584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更多  </a:t>
              </a:r>
              <a:r>
                <a:rPr kumimoji="0" lang="en-US" altLang="zh-CN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kumimoji="0" lang="zh-CN" alt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6CD209DE-5048-4998-8A54-9FC0AB66B491}"/>
              </a:ext>
            </a:extLst>
          </p:cNvPr>
          <p:cNvGrpSpPr/>
          <p:nvPr/>
        </p:nvGrpSpPr>
        <p:grpSpPr>
          <a:xfrm>
            <a:off x="713324" y="1528398"/>
            <a:ext cx="3138596" cy="768515"/>
            <a:chOff x="3737660" y="1688302"/>
            <a:chExt cx="3138596" cy="768515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C3FF5196-89E0-4B6A-9511-ECC716BF5388}"/>
                </a:ext>
              </a:extLst>
            </p:cNvPr>
            <p:cNvSpPr/>
            <p:nvPr/>
          </p:nvSpPr>
          <p:spPr>
            <a:xfrm>
              <a:off x="3737660" y="1688303"/>
              <a:ext cx="2608711" cy="768514"/>
            </a:xfrm>
            <a:prstGeom prst="rect">
              <a:avLst/>
            </a:prstGeom>
            <a:gradFill>
              <a:gsLst>
                <a:gs pos="0">
                  <a:srgbClr val="ED7D31">
                    <a:lumMod val="75000"/>
                  </a:srgbClr>
                </a:gs>
                <a:gs pos="60000">
                  <a:srgbClr val="ED7D31">
                    <a:lumMod val="75000"/>
                  </a:srgbClr>
                </a:gs>
                <a:gs pos="100000">
                  <a:srgbClr val="ED7D31">
                    <a:lumMod val="5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6570A92F-1FF8-401D-B887-730332FED5BA}"/>
                </a:ext>
              </a:extLst>
            </p:cNvPr>
            <p:cNvSpPr/>
            <p:nvPr/>
          </p:nvSpPr>
          <p:spPr>
            <a:xfrm>
              <a:off x="4144313" y="1688302"/>
              <a:ext cx="1782417" cy="768515"/>
            </a:xfrm>
            <a:prstGeom prst="rect">
              <a:avLst/>
            </a:prstGeom>
            <a:gradFill>
              <a:gsLst>
                <a:gs pos="0">
                  <a:srgbClr val="ED7D31"/>
                </a:gs>
                <a:gs pos="60000">
                  <a:srgbClr val="ED7D31"/>
                </a:gs>
                <a:gs pos="100000">
                  <a:srgbClr val="ED7D31">
                    <a:lumMod val="75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0C4D340A-61A2-4BB4-8551-44EE24D4070B}"/>
                </a:ext>
              </a:extLst>
            </p:cNvPr>
            <p:cNvSpPr/>
            <p:nvPr/>
          </p:nvSpPr>
          <p:spPr>
            <a:xfrm>
              <a:off x="4211960" y="2116089"/>
              <a:ext cx="216000" cy="216000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1" name="等腰三角形 120">
              <a:extLst>
                <a:ext uri="{FF2B5EF4-FFF2-40B4-BE49-F238E27FC236}">
                  <a16:creationId xmlns:a16="http://schemas.microsoft.com/office/drawing/2014/main" id="{CD4F2A94-C467-4C6E-AC8A-7AC7F5E71475}"/>
                </a:ext>
              </a:extLst>
            </p:cNvPr>
            <p:cNvSpPr/>
            <p:nvPr/>
          </p:nvSpPr>
          <p:spPr>
            <a:xfrm rot="5400000">
              <a:off x="4274407" y="2177000"/>
              <a:ext cx="109546" cy="94436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E47745E-D2BD-4487-8A87-8C7D323A5C6E}"/>
                </a:ext>
              </a:extLst>
            </p:cNvPr>
            <p:cNvSpPr/>
            <p:nvPr/>
          </p:nvSpPr>
          <p:spPr>
            <a:xfrm>
              <a:off x="6346371" y="1688303"/>
              <a:ext cx="529885" cy="76851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0B424B35-0F50-4DDB-9A12-920B661931E3}"/>
                </a:ext>
              </a:extLst>
            </p:cNvPr>
            <p:cNvSpPr txBox="1"/>
            <p:nvPr/>
          </p:nvSpPr>
          <p:spPr>
            <a:xfrm>
              <a:off x="6422592" y="1691831"/>
              <a:ext cx="38985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热门分类</a:t>
              </a: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B9C2CA4F-249E-4B9B-9E05-7819A4D842FB}"/>
                </a:ext>
              </a:extLst>
            </p:cNvPr>
            <p:cNvSpPr/>
            <p:nvPr/>
          </p:nvSpPr>
          <p:spPr>
            <a:xfrm>
              <a:off x="6410167" y="1845719"/>
              <a:ext cx="178057" cy="77959"/>
            </a:xfrm>
            <a:prstGeom prst="rect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2578BC8E-25F3-424B-B83E-B411E8A100C1}"/>
                </a:ext>
              </a:extLst>
            </p:cNvPr>
            <p:cNvSpPr/>
            <p:nvPr/>
          </p:nvSpPr>
          <p:spPr>
            <a:xfrm>
              <a:off x="6634403" y="1845222"/>
              <a:ext cx="178057" cy="77959"/>
            </a:xfrm>
            <a:prstGeom prst="rect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1B3FE90C-CD45-4BCB-A66C-4FA3D6CF54BB}"/>
                </a:ext>
              </a:extLst>
            </p:cNvPr>
            <p:cNvSpPr/>
            <p:nvPr/>
          </p:nvSpPr>
          <p:spPr>
            <a:xfrm>
              <a:off x="6410167" y="1973394"/>
              <a:ext cx="178057" cy="77959"/>
            </a:xfrm>
            <a:prstGeom prst="rect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C3D8D631-0BF5-41F4-ABBE-0EA94C6384AF}"/>
                </a:ext>
              </a:extLst>
            </p:cNvPr>
            <p:cNvSpPr/>
            <p:nvPr/>
          </p:nvSpPr>
          <p:spPr>
            <a:xfrm>
              <a:off x="6634403" y="1972897"/>
              <a:ext cx="178057" cy="77959"/>
            </a:xfrm>
            <a:prstGeom prst="rect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EA49ED45-42F4-4827-9CCC-6257A6F9472C}"/>
                </a:ext>
              </a:extLst>
            </p:cNvPr>
            <p:cNvSpPr/>
            <p:nvPr/>
          </p:nvSpPr>
          <p:spPr>
            <a:xfrm>
              <a:off x="6407631" y="2095558"/>
              <a:ext cx="178057" cy="77959"/>
            </a:xfrm>
            <a:prstGeom prst="rect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1EDC9216-697B-459D-97AB-519351FB57E8}"/>
                </a:ext>
              </a:extLst>
            </p:cNvPr>
            <p:cNvSpPr/>
            <p:nvPr/>
          </p:nvSpPr>
          <p:spPr>
            <a:xfrm>
              <a:off x="6631867" y="2095061"/>
              <a:ext cx="178057" cy="77959"/>
            </a:xfrm>
            <a:prstGeom prst="rect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D06D2BE8-014D-4051-A229-855B4EB19CB6}"/>
                </a:ext>
              </a:extLst>
            </p:cNvPr>
            <p:cNvSpPr/>
            <p:nvPr/>
          </p:nvSpPr>
          <p:spPr>
            <a:xfrm>
              <a:off x="6414018" y="2302044"/>
              <a:ext cx="395906" cy="90013"/>
            </a:xfrm>
            <a:prstGeom prst="rect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5E0085B-846B-401B-9185-C9A46A937F0B}"/>
              </a:ext>
            </a:extLst>
          </p:cNvPr>
          <p:cNvGrpSpPr/>
          <p:nvPr/>
        </p:nvGrpSpPr>
        <p:grpSpPr>
          <a:xfrm>
            <a:off x="691703" y="3828408"/>
            <a:ext cx="3160217" cy="593301"/>
            <a:chOff x="4148087" y="3941841"/>
            <a:chExt cx="3160217" cy="593301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65336054-723E-4583-A2DB-43BB18E1111B}"/>
                </a:ext>
              </a:extLst>
            </p:cNvPr>
            <p:cNvSpPr/>
            <p:nvPr/>
          </p:nvSpPr>
          <p:spPr>
            <a:xfrm>
              <a:off x="4169708" y="3941841"/>
              <a:ext cx="3138596" cy="59330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BB73B0DD-73C9-43A6-99CB-F9680819E59F}"/>
                </a:ext>
              </a:extLst>
            </p:cNvPr>
            <p:cNvSpPr/>
            <p:nvPr/>
          </p:nvSpPr>
          <p:spPr>
            <a:xfrm>
              <a:off x="4216361" y="4082335"/>
              <a:ext cx="360000" cy="432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0C996B38-D9EA-46CB-A74F-68FF95D8BF81}"/>
                </a:ext>
              </a:extLst>
            </p:cNvPr>
            <p:cNvSpPr/>
            <p:nvPr/>
          </p:nvSpPr>
          <p:spPr>
            <a:xfrm>
              <a:off x="4640608" y="4082335"/>
              <a:ext cx="360000" cy="432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06C3411B-67E6-477F-B4E2-689500B27E44}"/>
                </a:ext>
              </a:extLst>
            </p:cNvPr>
            <p:cNvSpPr/>
            <p:nvPr/>
          </p:nvSpPr>
          <p:spPr>
            <a:xfrm>
              <a:off x="5064855" y="4082335"/>
              <a:ext cx="360000" cy="432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5C6E0558-5A2E-4797-83E1-D94A303788F2}"/>
                </a:ext>
              </a:extLst>
            </p:cNvPr>
            <p:cNvSpPr/>
            <p:nvPr/>
          </p:nvSpPr>
          <p:spPr>
            <a:xfrm>
              <a:off x="5489102" y="4082335"/>
              <a:ext cx="360000" cy="432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080D4E42-C7DD-45AC-B43D-CE2511D9CFAD}"/>
                </a:ext>
              </a:extLst>
            </p:cNvPr>
            <p:cNvSpPr/>
            <p:nvPr/>
          </p:nvSpPr>
          <p:spPr>
            <a:xfrm>
              <a:off x="5913349" y="4082335"/>
              <a:ext cx="360000" cy="432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2B3FD1BE-6B36-4C4A-9B16-CC33B11CD56F}"/>
                </a:ext>
              </a:extLst>
            </p:cNvPr>
            <p:cNvSpPr txBox="1"/>
            <p:nvPr/>
          </p:nvSpPr>
          <p:spPr>
            <a:xfrm>
              <a:off x="4148087" y="3941841"/>
              <a:ext cx="38985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全网热播</a:t>
              </a: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96E25D97-EBC6-441E-9458-D423FB13B1A6}"/>
                </a:ext>
              </a:extLst>
            </p:cNvPr>
            <p:cNvSpPr txBox="1"/>
            <p:nvPr/>
          </p:nvSpPr>
          <p:spPr>
            <a:xfrm>
              <a:off x="6294970" y="3941841"/>
              <a:ext cx="441146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全网排行榜</a:t>
              </a: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F57DD1DA-D92C-41B2-B6C9-39E03BAAD843}"/>
                </a:ext>
              </a:extLst>
            </p:cNvPr>
            <p:cNvSpPr/>
            <p:nvPr/>
          </p:nvSpPr>
          <p:spPr>
            <a:xfrm>
              <a:off x="6377646" y="4095729"/>
              <a:ext cx="413180" cy="20263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8BE433D7-8573-44CD-9A2E-F953DE1AC127}"/>
                </a:ext>
              </a:extLst>
            </p:cNvPr>
            <p:cNvCxnSpPr/>
            <p:nvPr/>
          </p:nvCxnSpPr>
          <p:spPr>
            <a:xfrm>
              <a:off x="6377646" y="4422764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3580FD1C-D21F-4C23-B8EB-D010583D21B0}"/>
                </a:ext>
              </a:extLst>
            </p:cNvPr>
            <p:cNvCxnSpPr/>
            <p:nvPr/>
          </p:nvCxnSpPr>
          <p:spPr>
            <a:xfrm>
              <a:off x="6842215" y="4136093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427254A5-0FBC-466C-AC22-2C4213C41B7D}"/>
                </a:ext>
              </a:extLst>
            </p:cNvPr>
            <p:cNvCxnSpPr/>
            <p:nvPr/>
          </p:nvCxnSpPr>
          <p:spPr>
            <a:xfrm>
              <a:off x="6843638" y="4266721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4C25AFB8-3349-4F6D-A2D7-BA40ECDDDC66}"/>
                </a:ext>
              </a:extLst>
            </p:cNvPr>
            <p:cNvSpPr txBox="1"/>
            <p:nvPr/>
          </p:nvSpPr>
          <p:spPr>
            <a:xfrm>
              <a:off x="4443188" y="3941841"/>
              <a:ext cx="354584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更多  </a:t>
              </a:r>
              <a:r>
                <a:rPr kumimoji="0" lang="en-US" altLang="zh-CN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kumimoji="0" lang="zh-CN" alt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5" name="文本框 144">
            <a:extLst>
              <a:ext uri="{FF2B5EF4-FFF2-40B4-BE49-F238E27FC236}">
                <a16:creationId xmlns:a16="http://schemas.microsoft.com/office/drawing/2014/main" id="{90FC8058-152E-439D-9FB9-C24C7EAB5607}"/>
              </a:ext>
            </a:extLst>
          </p:cNvPr>
          <p:cNvSpPr txBox="1"/>
          <p:nvPr/>
        </p:nvSpPr>
        <p:spPr>
          <a:xfrm>
            <a:off x="4624767" y="1944364"/>
            <a:ext cx="192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不同类型的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Card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4FC83C35-0FCA-4F52-97E2-E38F7A1AB164}"/>
              </a:ext>
            </a:extLst>
          </p:cNvPr>
          <p:cNvCxnSpPr>
            <a:stCxn id="145" idx="1"/>
            <a:endCxn id="122" idx="3"/>
          </p:cNvCxnSpPr>
          <p:nvPr/>
        </p:nvCxnSpPr>
        <p:spPr>
          <a:xfrm flipH="1" flipV="1">
            <a:off x="3851920" y="1912656"/>
            <a:ext cx="772847" cy="21637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2B162868-9FDA-43A0-9422-B318DD99E223}"/>
              </a:ext>
            </a:extLst>
          </p:cNvPr>
          <p:cNvCxnSpPr>
            <a:stCxn id="145" idx="1"/>
            <a:endCxn id="94" idx="3"/>
          </p:cNvCxnSpPr>
          <p:nvPr/>
        </p:nvCxnSpPr>
        <p:spPr>
          <a:xfrm flipH="1">
            <a:off x="3851920" y="2129030"/>
            <a:ext cx="772847" cy="93363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8FED2D1-C0CC-4405-9A0E-73720F1E8CD6}"/>
              </a:ext>
            </a:extLst>
          </p:cNvPr>
          <p:cNvSpPr txBox="1"/>
          <p:nvPr/>
        </p:nvSpPr>
        <p:spPr>
          <a:xfrm>
            <a:off x="4874599" y="12793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单一页面</a:t>
            </a:r>
          </a:p>
        </p:txBody>
      </p:sp>
      <p:cxnSp>
        <p:nvCxnSpPr>
          <p:cNvPr id="149" name="直接箭头连接符 148">
            <a:extLst>
              <a:ext uri="{FF2B5EF4-FFF2-40B4-BE49-F238E27FC236}">
                <a16:creationId xmlns:a16="http://schemas.microsoft.com/office/drawing/2014/main" id="{FB69A13F-5B6E-4E25-96C2-9A1A5B625706}"/>
              </a:ext>
            </a:extLst>
          </p:cNvPr>
          <p:cNvCxnSpPr>
            <a:stCxn id="148" idx="1"/>
          </p:cNvCxnSpPr>
          <p:nvPr/>
        </p:nvCxnSpPr>
        <p:spPr>
          <a:xfrm flipH="1">
            <a:off x="4283426" y="1463998"/>
            <a:ext cx="591173" cy="490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0" name="文本框 149">
            <a:extLst>
              <a:ext uri="{FF2B5EF4-FFF2-40B4-BE49-F238E27FC236}">
                <a16:creationId xmlns:a16="http://schemas.microsoft.com/office/drawing/2014/main" id="{BB5FE63A-B9C1-40EE-A958-045314D90653}"/>
              </a:ext>
            </a:extLst>
          </p:cNvPr>
          <p:cNvSpPr txBox="1"/>
          <p:nvPr/>
        </p:nvSpPr>
        <p:spPr>
          <a:xfrm>
            <a:off x="5333201" y="162886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9EE2E1F-1D09-4C13-A91F-A7DA938CBFA7}"/>
              </a:ext>
            </a:extLst>
          </p:cNvPr>
          <p:cNvSpPr txBox="1"/>
          <p:nvPr/>
        </p:nvSpPr>
        <p:spPr>
          <a:xfrm>
            <a:off x="5187270" y="231167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构成。</a:t>
            </a: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514E13E4-21AA-4F4F-A7EB-9957EFC480B8}"/>
              </a:ext>
            </a:extLst>
          </p:cNvPr>
          <p:cNvSpPr txBox="1"/>
          <p:nvPr/>
        </p:nvSpPr>
        <p:spPr>
          <a:xfrm>
            <a:off x="4624767" y="2890713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即便相同类型的 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Card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也有可能在细节上略有不同。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64A0AB4-5DB4-4B34-A9AB-3F7D43224FB0}"/>
              </a:ext>
            </a:extLst>
          </p:cNvPr>
          <p:cNvGrpSpPr/>
          <p:nvPr/>
        </p:nvGrpSpPr>
        <p:grpSpPr>
          <a:xfrm>
            <a:off x="7308304" y="1009176"/>
            <a:ext cx="1425256" cy="1676533"/>
            <a:chOff x="7459589" y="2154594"/>
            <a:chExt cx="1425256" cy="1676533"/>
          </a:xfrm>
        </p:grpSpPr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9C2BADBB-F8F9-4D32-A8AC-D5B712871C94}"/>
                </a:ext>
              </a:extLst>
            </p:cNvPr>
            <p:cNvSpPr txBox="1"/>
            <p:nvPr/>
          </p:nvSpPr>
          <p:spPr>
            <a:xfrm>
              <a:off x="7459589" y="215459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数据加载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右箭头 50">
              <a:extLst>
                <a:ext uri="{FF2B5EF4-FFF2-40B4-BE49-F238E27FC236}">
                  <a16:creationId xmlns:a16="http://schemas.microsoft.com/office/drawing/2014/main" id="{7CBC5112-5205-4956-87B9-FB82406656F5}"/>
                </a:ext>
              </a:extLst>
            </p:cNvPr>
            <p:cNvSpPr/>
            <p:nvPr/>
          </p:nvSpPr>
          <p:spPr>
            <a:xfrm rot="5400000">
              <a:off x="7034058" y="3096199"/>
              <a:ext cx="1284501" cy="185356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9231AA28-EF72-4AC7-B742-4E1CC998677D}"/>
                </a:ext>
              </a:extLst>
            </p:cNvPr>
            <p:cNvSpPr/>
            <p:nvPr/>
          </p:nvSpPr>
          <p:spPr>
            <a:xfrm>
              <a:off x="7731965" y="3246803"/>
              <a:ext cx="115288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Ⅱ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再访问线上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222DD8F5-0E81-483F-866D-CAAFDF5A1C23}"/>
                </a:ext>
              </a:extLst>
            </p:cNvPr>
            <p:cNvSpPr/>
            <p:nvPr/>
          </p:nvSpPr>
          <p:spPr>
            <a:xfrm>
              <a:off x="7731965" y="2549991"/>
              <a:ext cx="9989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Ⅰ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先读缓存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圆柱形 157">
              <a:extLst>
                <a:ext uri="{FF2B5EF4-FFF2-40B4-BE49-F238E27FC236}">
                  <a16:creationId xmlns:a16="http://schemas.microsoft.com/office/drawing/2014/main" id="{ED8B50F2-CEB0-4C05-8747-AC780068A0BA}"/>
                </a:ext>
              </a:extLst>
            </p:cNvPr>
            <p:cNvSpPr/>
            <p:nvPr/>
          </p:nvSpPr>
          <p:spPr>
            <a:xfrm>
              <a:off x="8021376" y="2814021"/>
              <a:ext cx="228595" cy="174556"/>
            </a:xfrm>
            <a:prstGeom prst="can">
              <a:avLst/>
            </a:prstGeom>
            <a:solidFill>
              <a:srgbClr val="4472C4">
                <a:lumMod val="75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9" name="云形 158">
              <a:extLst>
                <a:ext uri="{FF2B5EF4-FFF2-40B4-BE49-F238E27FC236}">
                  <a16:creationId xmlns:a16="http://schemas.microsoft.com/office/drawing/2014/main" id="{78BF4675-91CA-434C-A925-55DBCE7B3E3B}"/>
                </a:ext>
              </a:extLst>
            </p:cNvPr>
            <p:cNvSpPr/>
            <p:nvPr/>
          </p:nvSpPr>
          <p:spPr>
            <a:xfrm>
              <a:off x="8021376" y="3508323"/>
              <a:ext cx="306011" cy="223993"/>
            </a:xfrm>
            <a:prstGeom prst="cloud">
              <a:avLst/>
            </a:prstGeom>
            <a:solidFill>
              <a:srgbClr val="44546A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6AABC99-2A8F-4AC5-AA3E-9CE3236B4124}"/>
              </a:ext>
            </a:extLst>
          </p:cNvPr>
          <p:cNvSpPr txBox="1"/>
          <p:nvPr/>
        </p:nvSpPr>
        <p:spPr>
          <a:xfrm>
            <a:off x="4624767" y="3536020"/>
            <a:ext cx="41087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从其它页面切换至 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XCard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页面时，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会进行分批渲染；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XCard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页面之间切换时，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会执行逐 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Card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更新。</a:t>
            </a:r>
          </a:p>
        </p:txBody>
      </p: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51C5A0DB-27DB-4C57-8287-874FA548C24F}"/>
              </a:ext>
            </a:extLst>
          </p:cNvPr>
          <p:cNvCxnSpPr>
            <a:stCxn id="145" idx="1"/>
          </p:cNvCxnSpPr>
          <p:nvPr/>
        </p:nvCxnSpPr>
        <p:spPr>
          <a:xfrm flipH="1">
            <a:off x="3851920" y="2129030"/>
            <a:ext cx="772847" cy="2292679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77228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8" grpId="0"/>
      <p:bldP spid="150" grpId="0"/>
      <p:bldP spid="151" grpId="0"/>
      <p:bldP spid="152" grpId="0"/>
      <p:bldP spid="1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0B752-CDCD-4C72-BFE6-80EDB63F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加载自缓存</a:t>
            </a:r>
          </a:p>
        </p:txBody>
      </p:sp>
      <p:sp>
        <p:nvSpPr>
          <p:cNvPr id="82" name="圆柱形 81">
            <a:extLst>
              <a:ext uri="{FF2B5EF4-FFF2-40B4-BE49-F238E27FC236}">
                <a16:creationId xmlns:a16="http://schemas.microsoft.com/office/drawing/2014/main" id="{19778C26-4340-4F09-BE4B-0FB28BB21A8B}"/>
              </a:ext>
            </a:extLst>
          </p:cNvPr>
          <p:cNvSpPr/>
          <p:nvPr/>
        </p:nvSpPr>
        <p:spPr>
          <a:xfrm>
            <a:off x="591022" y="3782763"/>
            <a:ext cx="1440000" cy="720000"/>
          </a:xfrm>
          <a:prstGeom prst="can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Local cache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1F14D9E6-EBB3-4B2C-B355-4132A4E3CDA8}"/>
              </a:ext>
            </a:extLst>
          </p:cNvPr>
          <p:cNvCxnSpPr>
            <a:stCxn id="82" idx="4"/>
            <a:endCxn id="180" idx="1"/>
          </p:cNvCxnSpPr>
          <p:nvPr/>
        </p:nvCxnSpPr>
        <p:spPr>
          <a:xfrm flipV="1">
            <a:off x="2031022" y="2931790"/>
            <a:ext cx="585280" cy="1210973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6E3FE928-43DA-4F6F-BE0B-5924577884C7}"/>
              </a:ext>
            </a:extLst>
          </p:cNvPr>
          <p:cNvGrpSpPr/>
          <p:nvPr/>
        </p:nvGrpSpPr>
        <p:grpSpPr>
          <a:xfrm>
            <a:off x="7124241" y="943626"/>
            <a:ext cx="1519339" cy="2678649"/>
            <a:chOff x="7124241" y="943626"/>
            <a:chExt cx="1519339" cy="2678649"/>
          </a:xfrm>
        </p:grpSpPr>
        <p:grpSp>
          <p:nvGrpSpPr>
            <p:cNvPr id="164" name="组合 163">
              <a:extLst>
                <a:ext uri="{FF2B5EF4-FFF2-40B4-BE49-F238E27FC236}">
                  <a16:creationId xmlns:a16="http://schemas.microsoft.com/office/drawing/2014/main" id="{C7DD54C4-153B-4E40-ADFF-95E95C8298AF}"/>
                </a:ext>
              </a:extLst>
            </p:cNvPr>
            <p:cNvGrpSpPr/>
            <p:nvPr/>
          </p:nvGrpSpPr>
          <p:grpSpPr>
            <a:xfrm>
              <a:off x="7124241" y="943626"/>
              <a:ext cx="1503799" cy="2678649"/>
              <a:chOff x="4186288" y="1210611"/>
              <a:chExt cx="1503799" cy="3199437"/>
            </a:xfrm>
          </p:grpSpPr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0EE8E19D-DCDA-46E8-B93B-DD04DFEC112D}"/>
                  </a:ext>
                </a:extLst>
              </p:cNvPr>
              <p:cNvSpPr/>
              <p:nvPr/>
            </p:nvSpPr>
            <p:spPr>
              <a:xfrm>
                <a:off x="4186288" y="1210611"/>
                <a:ext cx="1503799" cy="3199437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5F6D2571-D053-4840-B4F0-CA4DABB0CAF6}"/>
                  </a:ext>
                </a:extLst>
              </p:cNvPr>
              <p:cNvSpPr/>
              <p:nvPr/>
            </p:nvSpPr>
            <p:spPr>
              <a:xfrm>
                <a:off x="4186288" y="1210611"/>
                <a:ext cx="1503799" cy="15523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pic>
            <p:nvPicPr>
              <p:cNvPr id="176" name="Picture 2" descr="https://upload.wikimedia.org/wikipedia/commons/thumb/b/b3/IQiyi_logo_2.png/1280px-IQiyi_logo_2.png">
                <a:extLst>
                  <a:ext uri="{FF2B5EF4-FFF2-40B4-BE49-F238E27FC236}">
                    <a16:creationId xmlns:a16="http://schemas.microsoft.com/office/drawing/2014/main" id="{66379A8D-4578-45F4-92F7-CFFB1301D6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23581"/>
              <a:stretch/>
            </p:blipFill>
            <p:spPr bwMode="auto">
              <a:xfrm>
                <a:off x="4208451" y="1232925"/>
                <a:ext cx="360040" cy="1141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FF0E5B8A-F38B-4969-9923-5F341BF93F07}"/>
                  </a:ext>
                </a:extLst>
              </p:cNvPr>
              <p:cNvSpPr txBox="1"/>
              <p:nvPr/>
            </p:nvSpPr>
            <p:spPr>
              <a:xfrm>
                <a:off x="4225938" y="1349381"/>
                <a:ext cx="461986" cy="1838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推荐</a:t>
                </a:r>
                <a:r>
                  <a:rPr kumimoji="0" lang="zh-CN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kumimoji="0" lang="en-US" altLang="zh-CN" sz="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  </a:t>
                </a:r>
                <a:r>
                  <a:rPr kumimoji="0" lang="zh-CN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片库</a:t>
                </a:r>
              </a:p>
            </p:txBody>
          </p:sp>
        </p:grp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1E626E03-33BA-474F-96D3-9DA8CC679BBD}"/>
                </a:ext>
              </a:extLst>
            </p:cNvPr>
            <p:cNvSpPr/>
            <p:nvPr/>
          </p:nvSpPr>
          <p:spPr>
            <a:xfrm>
              <a:off x="7236296" y="1181066"/>
              <a:ext cx="1296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3B73F18C-A1C4-4132-BA33-F9AAA29EA80E}"/>
                </a:ext>
              </a:extLst>
            </p:cNvPr>
            <p:cNvSpPr/>
            <p:nvPr/>
          </p:nvSpPr>
          <p:spPr>
            <a:xfrm>
              <a:off x="7241885" y="1509878"/>
              <a:ext cx="1296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7938FC81-B0DB-4938-907A-DC5FC47F0BEF}"/>
                </a:ext>
              </a:extLst>
            </p:cNvPr>
            <p:cNvSpPr/>
            <p:nvPr/>
          </p:nvSpPr>
          <p:spPr>
            <a:xfrm>
              <a:off x="7236296" y="1838690"/>
              <a:ext cx="1296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9DFDE2DF-2E2E-4034-8164-DD639049BA5F}"/>
                </a:ext>
              </a:extLst>
            </p:cNvPr>
            <p:cNvSpPr/>
            <p:nvPr/>
          </p:nvSpPr>
          <p:spPr>
            <a:xfrm>
              <a:off x="7236296" y="2173154"/>
              <a:ext cx="1296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79DD123F-2F6C-477C-B59A-B195B27724A8}"/>
                </a:ext>
              </a:extLst>
            </p:cNvPr>
            <p:cNvSpPr/>
            <p:nvPr/>
          </p:nvSpPr>
          <p:spPr>
            <a:xfrm>
              <a:off x="7236296" y="2504867"/>
              <a:ext cx="1296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EC391BC8-DC41-4CBC-A7A4-C81268D8E6E7}"/>
                </a:ext>
              </a:extLst>
            </p:cNvPr>
            <p:cNvSpPr/>
            <p:nvPr/>
          </p:nvSpPr>
          <p:spPr>
            <a:xfrm>
              <a:off x="7236296" y="2833958"/>
              <a:ext cx="1296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4CD500AE-0660-49DD-9E4E-1712D6A4BE0F}"/>
                </a:ext>
              </a:extLst>
            </p:cNvPr>
            <p:cNvSpPr/>
            <p:nvPr/>
          </p:nvSpPr>
          <p:spPr>
            <a:xfrm>
              <a:off x="7236296" y="3173488"/>
              <a:ext cx="1296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401B81E8-28BC-43AD-B7F8-1BF2565DE895}"/>
                </a:ext>
              </a:extLst>
            </p:cNvPr>
            <p:cNvSpPr/>
            <p:nvPr/>
          </p:nvSpPr>
          <p:spPr>
            <a:xfrm>
              <a:off x="7139781" y="1951451"/>
              <a:ext cx="1503799" cy="1670824"/>
            </a:xfrm>
            <a:prstGeom prst="rect">
              <a:avLst/>
            </a:prstGeom>
            <a:solidFill>
              <a:sysClr val="window" lastClr="FFFFFF">
                <a:alpha val="4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5C73B7BC-B432-4248-8D4B-980EE8C2CF0D}"/>
                </a:ext>
              </a:extLst>
            </p:cNvPr>
            <p:cNvCxnSpPr/>
            <p:nvPr/>
          </p:nvCxnSpPr>
          <p:spPr>
            <a:xfrm>
              <a:off x="7124241" y="1951041"/>
              <a:ext cx="1503799" cy="0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dash"/>
              <a:miter lim="800000"/>
            </a:ln>
            <a:effectLst/>
          </p:spPr>
        </p:cxnSp>
      </p:grp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9617345-3AFD-4FDE-87FB-56D8FE0528FF}"/>
              </a:ext>
            </a:extLst>
          </p:cNvPr>
          <p:cNvSpPr txBox="1"/>
          <p:nvPr/>
        </p:nvSpPr>
        <p:spPr>
          <a:xfrm rot="17775783">
            <a:off x="1782044" y="3308612"/>
            <a:ext cx="99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1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Load cache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A9C292D5-1BBA-4F56-A452-ED9F33969F38}"/>
              </a:ext>
            </a:extLst>
          </p:cNvPr>
          <p:cNvGrpSpPr/>
          <p:nvPr/>
        </p:nvGrpSpPr>
        <p:grpSpPr>
          <a:xfrm>
            <a:off x="2616302" y="1419622"/>
            <a:ext cx="4104456" cy="3024336"/>
            <a:chOff x="2616302" y="1419622"/>
            <a:chExt cx="4104456" cy="3024336"/>
          </a:xfrm>
        </p:grpSpPr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2A4CDF56-1284-4C07-92F6-FC7CD261653D}"/>
                </a:ext>
              </a:extLst>
            </p:cNvPr>
            <p:cNvSpPr/>
            <p:nvPr/>
          </p:nvSpPr>
          <p:spPr>
            <a:xfrm>
              <a:off x="2616302" y="1419622"/>
              <a:ext cx="4104456" cy="3024336"/>
            </a:xfrm>
            <a:prstGeom prst="rect">
              <a:avLst/>
            </a:prstGeom>
            <a:noFill/>
            <a:ln w="12700" cap="flat" cmpd="sng" algn="ctr">
              <a:solidFill>
                <a:srgbClr val="5B9BD5"/>
              </a:solidFill>
              <a:prstDash val="lgDash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8603093C-E459-428E-AE9B-D087553BF9B3}"/>
                </a:ext>
              </a:extLst>
            </p:cNvPr>
            <p:cNvSpPr/>
            <p:nvPr/>
          </p:nvSpPr>
          <p:spPr>
            <a:xfrm>
              <a:off x="3433911" y="2768518"/>
              <a:ext cx="3138596" cy="139984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glow rad="63500">
                <a:sysClr val="window" lastClr="FFFFFF">
                  <a:lumMod val="75000"/>
                  <a:alpha val="60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4B8455B4-B2F2-4997-BFA4-DB416FB6EA4E}"/>
                </a:ext>
              </a:extLst>
            </p:cNvPr>
            <p:cNvSpPr/>
            <p:nvPr/>
          </p:nvSpPr>
          <p:spPr>
            <a:xfrm>
              <a:off x="3344808" y="2680014"/>
              <a:ext cx="3138596" cy="139984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glow rad="63500">
                <a:sysClr val="window" lastClr="FFFFFF">
                  <a:lumMod val="75000"/>
                  <a:alpha val="60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C3907E26-04D2-4FF9-936D-D9229E0757FF}"/>
                </a:ext>
              </a:extLst>
            </p:cNvPr>
            <p:cNvSpPr/>
            <p:nvPr/>
          </p:nvSpPr>
          <p:spPr>
            <a:xfrm>
              <a:off x="3257255" y="2584496"/>
              <a:ext cx="3138596" cy="139984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glow rad="63500">
                <a:sysClr val="window" lastClr="FFFFFF">
                  <a:lumMod val="75000"/>
                  <a:alpha val="60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5CF55AC6-9B43-4EAD-82E8-47CF428D4461}"/>
                </a:ext>
              </a:extLst>
            </p:cNvPr>
            <p:cNvGrpSpPr/>
            <p:nvPr/>
          </p:nvGrpSpPr>
          <p:grpSpPr>
            <a:xfrm>
              <a:off x="3125538" y="2499072"/>
              <a:ext cx="3160217" cy="1399842"/>
              <a:chOff x="3716039" y="2571750"/>
              <a:chExt cx="3160217" cy="1399842"/>
            </a:xfrm>
            <a:effectLst/>
          </p:grpSpPr>
          <p:sp>
            <p:nvSpPr>
              <p:cNvPr id="211" name="矩形 210">
                <a:extLst>
                  <a:ext uri="{FF2B5EF4-FFF2-40B4-BE49-F238E27FC236}">
                    <a16:creationId xmlns:a16="http://schemas.microsoft.com/office/drawing/2014/main" id="{536F57E9-AE03-431C-9EC1-251E4DB153BB}"/>
                  </a:ext>
                </a:extLst>
              </p:cNvPr>
              <p:cNvSpPr/>
              <p:nvPr/>
            </p:nvSpPr>
            <p:spPr>
              <a:xfrm>
                <a:off x="3737660" y="2571750"/>
                <a:ext cx="3138596" cy="139984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glow rad="63500">
                  <a:sysClr val="window" lastClr="FFFFFF">
                    <a:lumMod val="75000"/>
                    <a:alpha val="6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2" name="矩形 211">
                <a:extLst>
                  <a:ext uri="{FF2B5EF4-FFF2-40B4-BE49-F238E27FC236}">
                    <a16:creationId xmlns:a16="http://schemas.microsoft.com/office/drawing/2014/main" id="{0831648A-3F60-4AF9-A161-0C7357A12A9C}"/>
                  </a:ext>
                </a:extLst>
              </p:cNvPr>
              <p:cNvSpPr/>
              <p:nvPr/>
            </p:nvSpPr>
            <p:spPr>
              <a:xfrm>
                <a:off x="3784313" y="2712244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D62D3A95-5752-48EE-AC99-0256E7BA27D2}"/>
                  </a:ext>
                </a:extLst>
              </p:cNvPr>
              <p:cNvSpPr/>
              <p:nvPr/>
            </p:nvSpPr>
            <p:spPr>
              <a:xfrm>
                <a:off x="4208560" y="2712244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EC9C4CD7-1185-4351-816A-CACC1CF8A6E6}"/>
                  </a:ext>
                </a:extLst>
              </p:cNvPr>
              <p:cNvSpPr/>
              <p:nvPr/>
            </p:nvSpPr>
            <p:spPr>
              <a:xfrm>
                <a:off x="4632807" y="2712244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B72B5BE0-07B0-499C-86C9-45C6F0FE274B}"/>
                  </a:ext>
                </a:extLst>
              </p:cNvPr>
              <p:cNvSpPr/>
              <p:nvPr/>
            </p:nvSpPr>
            <p:spPr>
              <a:xfrm>
                <a:off x="5057054" y="2712244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874D61CA-F3BA-45C4-BFBF-C91262DB7B3C}"/>
                  </a:ext>
                </a:extLst>
              </p:cNvPr>
              <p:cNvSpPr/>
              <p:nvPr/>
            </p:nvSpPr>
            <p:spPr>
              <a:xfrm>
                <a:off x="5481301" y="2712244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2F965097-FDAA-466A-9A5C-104DC757FAC7}"/>
                  </a:ext>
                </a:extLst>
              </p:cNvPr>
              <p:cNvSpPr/>
              <p:nvPr/>
            </p:nvSpPr>
            <p:spPr>
              <a:xfrm>
                <a:off x="3784313" y="3324312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8" name="矩形 217">
                <a:extLst>
                  <a:ext uri="{FF2B5EF4-FFF2-40B4-BE49-F238E27FC236}">
                    <a16:creationId xmlns:a16="http://schemas.microsoft.com/office/drawing/2014/main" id="{0C95388A-62CA-432C-8772-05480BE49454}"/>
                  </a:ext>
                </a:extLst>
              </p:cNvPr>
              <p:cNvSpPr/>
              <p:nvPr/>
            </p:nvSpPr>
            <p:spPr>
              <a:xfrm>
                <a:off x="4208560" y="3324312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7B6F56BC-19C5-44F0-A9D8-676DB7069E62}"/>
                  </a:ext>
                </a:extLst>
              </p:cNvPr>
              <p:cNvSpPr/>
              <p:nvPr/>
            </p:nvSpPr>
            <p:spPr>
              <a:xfrm>
                <a:off x="4632807" y="3324312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37668C39-B082-486A-AEDB-16CC8AC464AF}"/>
                  </a:ext>
                </a:extLst>
              </p:cNvPr>
              <p:cNvSpPr/>
              <p:nvPr/>
            </p:nvSpPr>
            <p:spPr>
              <a:xfrm>
                <a:off x="5057054" y="3324312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1" name="矩形 220">
                <a:extLst>
                  <a:ext uri="{FF2B5EF4-FFF2-40B4-BE49-F238E27FC236}">
                    <a16:creationId xmlns:a16="http://schemas.microsoft.com/office/drawing/2014/main" id="{5A99B1B2-00D4-4240-8CEE-691B416C1081}"/>
                  </a:ext>
                </a:extLst>
              </p:cNvPr>
              <p:cNvSpPr/>
              <p:nvPr/>
            </p:nvSpPr>
            <p:spPr>
              <a:xfrm>
                <a:off x="5481301" y="3324312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EA23ADCC-B27F-46EF-B8FF-004EDA3719B9}"/>
                  </a:ext>
                </a:extLst>
              </p:cNvPr>
              <p:cNvSpPr txBox="1"/>
              <p:nvPr/>
            </p:nvSpPr>
            <p:spPr>
              <a:xfrm>
                <a:off x="3716039" y="2571750"/>
                <a:ext cx="38985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全网热播</a:t>
                </a:r>
              </a:p>
            </p:txBody>
          </p:sp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5168D54F-CC6B-44F6-BD03-77FEA3097163}"/>
                  </a:ext>
                </a:extLst>
              </p:cNvPr>
              <p:cNvSpPr txBox="1"/>
              <p:nvPr/>
            </p:nvSpPr>
            <p:spPr>
              <a:xfrm>
                <a:off x="5862922" y="2571750"/>
                <a:ext cx="441146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全网排行榜</a:t>
                </a:r>
              </a:p>
            </p:txBody>
          </p:sp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F6731371-C573-40C1-9331-9BF0E9F9AD0B}"/>
                  </a:ext>
                </a:extLst>
              </p:cNvPr>
              <p:cNvSpPr/>
              <p:nvPr/>
            </p:nvSpPr>
            <p:spPr>
              <a:xfrm>
                <a:off x="5945597" y="2725638"/>
                <a:ext cx="426627" cy="189930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225" name="直接连接符 224">
                <a:extLst>
                  <a:ext uri="{FF2B5EF4-FFF2-40B4-BE49-F238E27FC236}">
                    <a16:creationId xmlns:a16="http://schemas.microsoft.com/office/drawing/2014/main" id="{88900BCC-8E5E-4B5B-8663-18A93AD44982}"/>
                  </a:ext>
                </a:extLst>
              </p:cNvPr>
              <p:cNvCxnSpPr/>
              <p:nvPr/>
            </p:nvCxnSpPr>
            <p:spPr>
              <a:xfrm>
                <a:off x="5945598" y="3206423"/>
                <a:ext cx="828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6" name="直接连接符 225">
                <a:extLst>
                  <a:ext uri="{FF2B5EF4-FFF2-40B4-BE49-F238E27FC236}">
                    <a16:creationId xmlns:a16="http://schemas.microsoft.com/office/drawing/2014/main" id="{686F9318-5E37-43B7-87B8-23FC10F49796}"/>
                  </a:ext>
                </a:extLst>
              </p:cNvPr>
              <p:cNvCxnSpPr/>
              <p:nvPr/>
            </p:nvCxnSpPr>
            <p:spPr>
              <a:xfrm>
                <a:off x="5945598" y="3350439"/>
                <a:ext cx="828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7" name="直接连接符 226">
                <a:extLst>
                  <a:ext uri="{FF2B5EF4-FFF2-40B4-BE49-F238E27FC236}">
                    <a16:creationId xmlns:a16="http://schemas.microsoft.com/office/drawing/2014/main" id="{41912E12-0B7D-48F4-811C-20626CCDEA95}"/>
                  </a:ext>
                </a:extLst>
              </p:cNvPr>
              <p:cNvCxnSpPr/>
              <p:nvPr/>
            </p:nvCxnSpPr>
            <p:spPr>
              <a:xfrm>
                <a:off x="5945598" y="3493369"/>
                <a:ext cx="828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8" name="直接连接符 227">
                <a:extLst>
                  <a:ext uri="{FF2B5EF4-FFF2-40B4-BE49-F238E27FC236}">
                    <a16:creationId xmlns:a16="http://schemas.microsoft.com/office/drawing/2014/main" id="{A5B10E75-E4DD-4E91-9DCB-F9B76D8ED38C}"/>
                  </a:ext>
                </a:extLst>
              </p:cNvPr>
              <p:cNvCxnSpPr/>
              <p:nvPr/>
            </p:nvCxnSpPr>
            <p:spPr>
              <a:xfrm>
                <a:off x="5945598" y="3633444"/>
                <a:ext cx="828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9" name="直接连接符 228">
                <a:extLst>
                  <a:ext uri="{FF2B5EF4-FFF2-40B4-BE49-F238E27FC236}">
                    <a16:creationId xmlns:a16="http://schemas.microsoft.com/office/drawing/2014/main" id="{3AEAF7E7-5D5B-4681-9869-2E28E992EA59}"/>
                  </a:ext>
                </a:extLst>
              </p:cNvPr>
              <p:cNvCxnSpPr/>
              <p:nvPr/>
            </p:nvCxnSpPr>
            <p:spPr>
              <a:xfrm>
                <a:off x="5945598" y="3782487"/>
                <a:ext cx="828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30" name="直接连接符 229">
                <a:extLst>
                  <a:ext uri="{FF2B5EF4-FFF2-40B4-BE49-F238E27FC236}">
                    <a16:creationId xmlns:a16="http://schemas.microsoft.com/office/drawing/2014/main" id="{B2535941-A1B7-4D28-880D-8BF6EAC1DBA7}"/>
                  </a:ext>
                </a:extLst>
              </p:cNvPr>
              <p:cNvCxnSpPr/>
              <p:nvPr/>
            </p:nvCxnSpPr>
            <p:spPr>
              <a:xfrm>
                <a:off x="5945598" y="3054034"/>
                <a:ext cx="828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31" name="直接连接符 230">
                <a:extLst>
                  <a:ext uri="{FF2B5EF4-FFF2-40B4-BE49-F238E27FC236}">
                    <a16:creationId xmlns:a16="http://schemas.microsoft.com/office/drawing/2014/main" id="{2A4B26F2-B579-4377-9EE1-405C7D3F237C}"/>
                  </a:ext>
                </a:extLst>
              </p:cNvPr>
              <p:cNvCxnSpPr/>
              <p:nvPr/>
            </p:nvCxnSpPr>
            <p:spPr>
              <a:xfrm>
                <a:off x="6410167" y="2766002"/>
                <a:ext cx="360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32" name="直接连接符 231">
                <a:extLst>
                  <a:ext uri="{FF2B5EF4-FFF2-40B4-BE49-F238E27FC236}">
                    <a16:creationId xmlns:a16="http://schemas.microsoft.com/office/drawing/2014/main" id="{DCB6C3CB-E56B-4FE9-961E-153378C5A7C9}"/>
                  </a:ext>
                </a:extLst>
              </p:cNvPr>
              <p:cNvCxnSpPr/>
              <p:nvPr/>
            </p:nvCxnSpPr>
            <p:spPr>
              <a:xfrm>
                <a:off x="6411590" y="2896630"/>
                <a:ext cx="360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33" name="文本框 232">
                <a:extLst>
                  <a:ext uri="{FF2B5EF4-FFF2-40B4-BE49-F238E27FC236}">
                    <a16:creationId xmlns:a16="http://schemas.microsoft.com/office/drawing/2014/main" id="{909CD76D-C35A-4299-B4A8-8166D3756A15}"/>
                  </a:ext>
                </a:extLst>
              </p:cNvPr>
              <p:cNvSpPr txBox="1"/>
              <p:nvPr/>
            </p:nvSpPr>
            <p:spPr>
              <a:xfrm>
                <a:off x="4011140" y="2571750"/>
                <a:ext cx="354584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7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更多  </a:t>
                </a:r>
                <a:r>
                  <a:rPr kumimoji="0" lang="en-US" altLang="zh-CN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7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&gt;</a:t>
                </a:r>
                <a:endPara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C6721E37-C7A7-4BD6-A49A-5C8C40E004C4}"/>
                </a:ext>
              </a:extLst>
            </p:cNvPr>
            <p:cNvSpPr/>
            <p:nvPr/>
          </p:nvSpPr>
          <p:spPr>
            <a:xfrm>
              <a:off x="2985739" y="1840940"/>
              <a:ext cx="3138596" cy="139984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glow rad="63500">
                <a:sysClr val="window" lastClr="FFFFFF">
                  <a:lumMod val="75000"/>
                  <a:alpha val="60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86DC9EF3-03A9-49C9-B323-15047DDF3A4D}"/>
                </a:ext>
              </a:extLst>
            </p:cNvPr>
            <p:cNvSpPr/>
            <p:nvPr/>
          </p:nvSpPr>
          <p:spPr>
            <a:xfrm>
              <a:off x="2875132" y="1736800"/>
              <a:ext cx="3138596" cy="139984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glow rad="63500">
                <a:sysClr val="window" lastClr="FFFFFF">
                  <a:lumMod val="75000"/>
                  <a:alpha val="60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416B5C95-9B04-456A-A3A5-857260B2069E}"/>
                </a:ext>
              </a:extLst>
            </p:cNvPr>
            <p:cNvGrpSpPr/>
            <p:nvPr/>
          </p:nvGrpSpPr>
          <p:grpSpPr>
            <a:xfrm>
              <a:off x="2725175" y="1631302"/>
              <a:ext cx="3160217" cy="1399842"/>
              <a:chOff x="3716039" y="2571750"/>
              <a:chExt cx="3160217" cy="1399842"/>
            </a:xfrm>
            <a:effectLst/>
          </p:grpSpPr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18289312-8810-4531-9CF6-80F0A8FEF4DC}"/>
                  </a:ext>
                </a:extLst>
              </p:cNvPr>
              <p:cNvSpPr/>
              <p:nvPr/>
            </p:nvSpPr>
            <p:spPr>
              <a:xfrm>
                <a:off x="3737660" y="2571750"/>
                <a:ext cx="3138596" cy="139984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glow rad="63500">
                  <a:sysClr val="window" lastClr="FFFFFF">
                    <a:lumMod val="75000"/>
                    <a:alpha val="6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8123EF29-7783-4C0D-B68E-61B8B49798EC}"/>
                  </a:ext>
                </a:extLst>
              </p:cNvPr>
              <p:cNvSpPr/>
              <p:nvPr/>
            </p:nvSpPr>
            <p:spPr>
              <a:xfrm>
                <a:off x="3784313" y="2712244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3A1645CE-BB17-4D66-A5C4-D29709E36EC4}"/>
                  </a:ext>
                </a:extLst>
              </p:cNvPr>
              <p:cNvSpPr/>
              <p:nvPr/>
            </p:nvSpPr>
            <p:spPr>
              <a:xfrm>
                <a:off x="4208560" y="2712244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1" name="矩形 190">
                <a:extLst>
                  <a:ext uri="{FF2B5EF4-FFF2-40B4-BE49-F238E27FC236}">
                    <a16:creationId xmlns:a16="http://schemas.microsoft.com/office/drawing/2014/main" id="{65D97649-3C01-4E3D-9D18-2CF85A047071}"/>
                  </a:ext>
                </a:extLst>
              </p:cNvPr>
              <p:cNvSpPr/>
              <p:nvPr/>
            </p:nvSpPr>
            <p:spPr>
              <a:xfrm>
                <a:off x="4632807" y="2712244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668BCA1D-8CAD-49E1-AE9C-D20E9F7E062F}"/>
                  </a:ext>
                </a:extLst>
              </p:cNvPr>
              <p:cNvSpPr/>
              <p:nvPr/>
            </p:nvSpPr>
            <p:spPr>
              <a:xfrm>
                <a:off x="5057054" y="2712244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id="{CCFDA995-6148-47B2-A1CC-C19E440A2F8E}"/>
                  </a:ext>
                </a:extLst>
              </p:cNvPr>
              <p:cNvSpPr/>
              <p:nvPr/>
            </p:nvSpPr>
            <p:spPr>
              <a:xfrm>
                <a:off x="5481301" y="2712244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388C41D2-1932-452D-9A6E-6108AA37D9A5}"/>
                  </a:ext>
                </a:extLst>
              </p:cNvPr>
              <p:cNvSpPr/>
              <p:nvPr/>
            </p:nvSpPr>
            <p:spPr>
              <a:xfrm>
                <a:off x="3784313" y="3324312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513F6D4C-FF6B-4E87-B039-274C8F40F775}"/>
                  </a:ext>
                </a:extLst>
              </p:cNvPr>
              <p:cNvSpPr/>
              <p:nvPr/>
            </p:nvSpPr>
            <p:spPr>
              <a:xfrm>
                <a:off x="4208560" y="3324312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FFBF12C0-840A-439A-813A-62248F0303FC}"/>
                  </a:ext>
                </a:extLst>
              </p:cNvPr>
              <p:cNvSpPr/>
              <p:nvPr/>
            </p:nvSpPr>
            <p:spPr>
              <a:xfrm>
                <a:off x="4632807" y="3324312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655492B6-5E93-4375-B9EA-1F4496097DBD}"/>
                  </a:ext>
                </a:extLst>
              </p:cNvPr>
              <p:cNvSpPr/>
              <p:nvPr/>
            </p:nvSpPr>
            <p:spPr>
              <a:xfrm>
                <a:off x="5057054" y="3324312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455412FA-F1CC-4186-99C2-3368CF14DE45}"/>
                  </a:ext>
                </a:extLst>
              </p:cNvPr>
              <p:cNvSpPr/>
              <p:nvPr/>
            </p:nvSpPr>
            <p:spPr>
              <a:xfrm>
                <a:off x="5481301" y="3324312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9" name="文本框 198">
                <a:extLst>
                  <a:ext uri="{FF2B5EF4-FFF2-40B4-BE49-F238E27FC236}">
                    <a16:creationId xmlns:a16="http://schemas.microsoft.com/office/drawing/2014/main" id="{EFBACFEF-4914-4C3D-9162-908A0D24228B}"/>
                  </a:ext>
                </a:extLst>
              </p:cNvPr>
              <p:cNvSpPr txBox="1"/>
              <p:nvPr/>
            </p:nvSpPr>
            <p:spPr>
              <a:xfrm>
                <a:off x="3716039" y="2571750"/>
                <a:ext cx="38985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全网热播</a:t>
                </a:r>
              </a:p>
            </p:txBody>
          </p:sp>
          <p:sp>
            <p:nvSpPr>
              <p:cNvPr id="200" name="文本框 199">
                <a:extLst>
                  <a:ext uri="{FF2B5EF4-FFF2-40B4-BE49-F238E27FC236}">
                    <a16:creationId xmlns:a16="http://schemas.microsoft.com/office/drawing/2014/main" id="{0A4F76C1-B02A-4B7F-913D-2639DB822C11}"/>
                  </a:ext>
                </a:extLst>
              </p:cNvPr>
              <p:cNvSpPr txBox="1"/>
              <p:nvPr/>
            </p:nvSpPr>
            <p:spPr>
              <a:xfrm>
                <a:off x="5862922" y="2571750"/>
                <a:ext cx="441146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全网排行榜</a:t>
                </a:r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9FDA0FAC-65B3-4330-93D3-36E3F6CB61C9}"/>
                  </a:ext>
                </a:extLst>
              </p:cNvPr>
              <p:cNvSpPr/>
              <p:nvPr/>
            </p:nvSpPr>
            <p:spPr>
              <a:xfrm>
                <a:off x="5945597" y="2725638"/>
                <a:ext cx="426627" cy="189930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202" name="直接连接符 201">
                <a:extLst>
                  <a:ext uri="{FF2B5EF4-FFF2-40B4-BE49-F238E27FC236}">
                    <a16:creationId xmlns:a16="http://schemas.microsoft.com/office/drawing/2014/main" id="{4C92B2D2-364B-499B-86FF-F66B2D319B1A}"/>
                  </a:ext>
                </a:extLst>
              </p:cNvPr>
              <p:cNvCxnSpPr/>
              <p:nvPr/>
            </p:nvCxnSpPr>
            <p:spPr>
              <a:xfrm>
                <a:off x="5945598" y="3206423"/>
                <a:ext cx="828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3" name="直接连接符 202">
                <a:extLst>
                  <a:ext uri="{FF2B5EF4-FFF2-40B4-BE49-F238E27FC236}">
                    <a16:creationId xmlns:a16="http://schemas.microsoft.com/office/drawing/2014/main" id="{9A22130D-B2FE-435D-B253-2AF12B740FBE}"/>
                  </a:ext>
                </a:extLst>
              </p:cNvPr>
              <p:cNvCxnSpPr/>
              <p:nvPr/>
            </p:nvCxnSpPr>
            <p:spPr>
              <a:xfrm>
                <a:off x="5945598" y="3350439"/>
                <a:ext cx="828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4" name="直接连接符 203">
                <a:extLst>
                  <a:ext uri="{FF2B5EF4-FFF2-40B4-BE49-F238E27FC236}">
                    <a16:creationId xmlns:a16="http://schemas.microsoft.com/office/drawing/2014/main" id="{CAAD92FA-C8A8-4176-8342-145FC27132E0}"/>
                  </a:ext>
                </a:extLst>
              </p:cNvPr>
              <p:cNvCxnSpPr/>
              <p:nvPr/>
            </p:nvCxnSpPr>
            <p:spPr>
              <a:xfrm>
                <a:off x="5945598" y="3493369"/>
                <a:ext cx="828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5" name="直接连接符 204">
                <a:extLst>
                  <a:ext uri="{FF2B5EF4-FFF2-40B4-BE49-F238E27FC236}">
                    <a16:creationId xmlns:a16="http://schemas.microsoft.com/office/drawing/2014/main" id="{6975BE29-F5A5-4BF7-AE2F-B393F37281C5}"/>
                  </a:ext>
                </a:extLst>
              </p:cNvPr>
              <p:cNvCxnSpPr/>
              <p:nvPr/>
            </p:nvCxnSpPr>
            <p:spPr>
              <a:xfrm>
                <a:off x="5945598" y="3633444"/>
                <a:ext cx="828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6" name="直接连接符 205">
                <a:extLst>
                  <a:ext uri="{FF2B5EF4-FFF2-40B4-BE49-F238E27FC236}">
                    <a16:creationId xmlns:a16="http://schemas.microsoft.com/office/drawing/2014/main" id="{FA31BF78-9355-4DCA-B957-BFFDFD4A98B4}"/>
                  </a:ext>
                </a:extLst>
              </p:cNvPr>
              <p:cNvCxnSpPr/>
              <p:nvPr/>
            </p:nvCxnSpPr>
            <p:spPr>
              <a:xfrm>
                <a:off x="5945598" y="3782487"/>
                <a:ext cx="828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7" name="直接连接符 206">
                <a:extLst>
                  <a:ext uri="{FF2B5EF4-FFF2-40B4-BE49-F238E27FC236}">
                    <a16:creationId xmlns:a16="http://schemas.microsoft.com/office/drawing/2014/main" id="{CA11F2CE-8490-4313-AA75-CCE9CC434345}"/>
                  </a:ext>
                </a:extLst>
              </p:cNvPr>
              <p:cNvCxnSpPr/>
              <p:nvPr/>
            </p:nvCxnSpPr>
            <p:spPr>
              <a:xfrm>
                <a:off x="5945598" y="3054034"/>
                <a:ext cx="828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8" name="直接连接符 207">
                <a:extLst>
                  <a:ext uri="{FF2B5EF4-FFF2-40B4-BE49-F238E27FC236}">
                    <a16:creationId xmlns:a16="http://schemas.microsoft.com/office/drawing/2014/main" id="{95DF21BA-6AB6-4202-B46D-D2892C7B1319}"/>
                  </a:ext>
                </a:extLst>
              </p:cNvPr>
              <p:cNvCxnSpPr/>
              <p:nvPr/>
            </p:nvCxnSpPr>
            <p:spPr>
              <a:xfrm>
                <a:off x="6410167" y="2766002"/>
                <a:ext cx="360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9" name="直接连接符 208">
                <a:extLst>
                  <a:ext uri="{FF2B5EF4-FFF2-40B4-BE49-F238E27FC236}">
                    <a16:creationId xmlns:a16="http://schemas.microsoft.com/office/drawing/2014/main" id="{58C58FFC-3D43-4377-B0D1-7E759CEEB5BE}"/>
                  </a:ext>
                </a:extLst>
              </p:cNvPr>
              <p:cNvCxnSpPr/>
              <p:nvPr/>
            </p:nvCxnSpPr>
            <p:spPr>
              <a:xfrm>
                <a:off x="6411590" y="2896630"/>
                <a:ext cx="360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BB251B99-66FA-44EF-A8BB-59C491BBA20C}"/>
                  </a:ext>
                </a:extLst>
              </p:cNvPr>
              <p:cNvSpPr txBox="1"/>
              <p:nvPr/>
            </p:nvSpPr>
            <p:spPr>
              <a:xfrm>
                <a:off x="4011140" y="2571750"/>
                <a:ext cx="354584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7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更多  </a:t>
                </a:r>
                <a:r>
                  <a:rPr kumimoji="0" lang="en-US" altLang="zh-CN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7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&gt;</a:t>
                </a:r>
                <a:endPara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1944CCA4-852B-4F64-B660-8F2E942EDE74}"/>
              </a:ext>
            </a:extLst>
          </p:cNvPr>
          <p:cNvCxnSpPr/>
          <p:nvPr/>
        </p:nvCxnSpPr>
        <p:spPr>
          <a:xfrm flipV="1">
            <a:off x="6029268" y="1653268"/>
            <a:ext cx="1172400" cy="777438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5" name="直接箭头连接符 234">
            <a:extLst>
              <a:ext uri="{FF2B5EF4-FFF2-40B4-BE49-F238E27FC236}">
                <a16:creationId xmlns:a16="http://schemas.microsoft.com/office/drawing/2014/main" id="{5D426292-6CC5-4305-85E0-64D0C6DFCE4F}"/>
              </a:ext>
            </a:extLst>
          </p:cNvPr>
          <p:cNvCxnSpPr>
            <a:stCxn id="185" idx="3"/>
            <a:endCxn id="167" idx="1"/>
          </p:cNvCxnSpPr>
          <p:nvPr/>
        </p:nvCxnSpPr>
        <p:spPr>
          <a:xfrm flipV="1">
            <a:off x="6124335" y="1982690"/>
            <a:ext cx="1111961" cy="558171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6" name="直接箭头连接符 235">
            <a:extLst>
              <a:ext uri="{FF2B5EF4-FFF2-40B4-BE49-F238E27FC236}">
                <a16:creationId xmlns:a16="http://schemas.microsoft.com/office/drawing/2014/main" id="{663CAD25-C773-4D1C-9957-59D32DE6ECBB}"/>
              </a:ext>
            </a:extLst>
          </p:cNvPr>
          <p:cNvCxnSpPr>
            <a:stCxn id="188" idx="3"/>
            <a:endCxn id="165" idx="1"/>
          </p:cNvCxnSpPr>
          <p:nvPr/>
        </p:nvCxnSpPr>
        <p:spPr>
          <a:xfrm flipV="1">
            <a:off x="5885392" y="1325066"/>
            <a:ext cx="1350904" cy="1006157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7" name="直接箭头连接符 236">
            <a:extLst>
              <a:ext uri="{FF2B5EF4-FFF2-40B4-BE49-F238E27FC236}">
                <a16:creationId xmlns:a16="http://schemas.microsoft.com/office/drawing/2014/main" id="{9626EA32-6066-4D85-9CBB-71E9A71945FD}"/>
              </a:ext>
            </a:extLst>
          </p:cNvPr>
          <p:cNvCxnSpPr>
            <a:stCxn id="211" idx="3"/>
            <a:endCxn id="168" idx="1"/>
          </p:cNvCxnSpPr>
          <p:nvPr/>
        </p:nvCxnSpPr>
        <p:spPr>
          <a:xfrm flipV="1">
            <a:off x="6285755" y="2317154"/>
            <a:ext cx="950541" cy="881839"/>
          </a:xfrm>
          <a:prstGeom prst="straightConnector1">
            <a:avLst/>
          </a:prstGeom>
          <a:noFill/>
          <a:ln w="63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8" name="直接箭头连接符 237">
            <a:extLst>
              <a:ext uri="{FF2B5EF4-FFF2-40B4-BE49-F238E27FC236}">
                <a16:creationId xmlns:a16="http://schemas.microsoft.com/office/drawing/2014/main" id="{7DB24A1D-DFF9-489A-98AF-07042DE844DA}"/>
              </a:ext>
            </a:extLst>
          </p:cNvPr>
          <p:cNvCxnSpPr>
            <a:stCxn id="183" idx="3"/>
            <a:endCxn id="169" idx="1"/>
          </p:cNvCxnSpPr>
          <p:nvPr/>
        </p:nvCxnSpPr>
        <p:spPr>
          <a:xfrm flipV="1">
            <a:off x="6395851" y="2648867"/>
            <a:ext cx="840445" cy="635550"/>
          </a:xfrm>
          <a:prstGeom prst="straightConnector1">
            <a:avLst/>
          </a:prstGeom>
          <a:noFill/>
          <a:ln w="63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6961E63D-EE45-4E67-9E70-0844A98D79DB}"/>
              </a:ext>
            </a:extLst>
          </p:cNvPr>
          <p:cNvCxnSpPr>
            <a:stCxn id="182" idx="3"/>
            <a:endCxn id="170" idx="1"/>
          </p:cNvCxnSpPr>
          <p:nvPr/>
        </p:nvCxnSpPr>
        <p:spPr>
          <a:xfrm flipV="1">
            <a:off x="6483404" y="2977958"/>
            <a:ext cx="752892" cy="401977"/>
          </a:xfrm>
          <a:prstGeom prst="straightConnector1">
            <a:avLst/>
          </a:prstGeom>
          <a:noFill/>
          <a:ln w="63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0" name="直接箭头连接符 239">
            <a:extLst>
              <a:ext uri="{FF2B5EF4-FFF2-40B4-BE49-F238E27FC236}">
                <a16:creationId xmlns:a16="http://schemas.microsoft.com/office/drawing/2014/main" id="{AB0861FD-E48F-4C78-B841-2F1B2AE4E807}"/>
              </a:ext>
            </a:extLst>
          </p:cNvPr>
          <p:cNvCxnSpPr>
            <a:stCxn id="181" idx="3"/>
            <a:endCxn id="171" idx="1"/>
          </p:cNvCxnSpPr>
          <p:nvPr/>
        </p:nvCxnSpPr>
        <p:spPr>
          <a:xfrm flipV="1">
            <a:off x="6572507" y="3317488"/>
            <a:ext cx="663789" cy="150951"/>
          </a:xfrm>
          <a:prstGeom prst="straightConnector1">
            <a:avLst/>
          </a:prstGeom>
          <a:noFill/>
          <a:ln w="63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1" name="文本框 240">
            <a:extLst>
              <a:ext uri="{FF2B5EF4-FFF2-40B4-BE49-F238E27FC236}">
                <a16:creationId xmlns:a16="http://schemas.microsoft.com/office/drawing/2014/main" id="{205C2A60-102C-49DE-949B-42C370A2DBB6}"/>
              </a:ext>
            </a:extLst>
          </p:cNvPr>
          <p:cNvSpPr txBox="1"/>
          <p:nvPr/>
        </p:nvSpPr>
        <p:spPr>
          <a:xfrm rot="19483422">
            <a:off x="5938278" y="1563150"/>
            <a:ext cx="1254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2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Partially render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C910680D-B6A6-4B1B-9CA2-04EC37A3FDB2}"/>
              </a:ext>
            </a:extLst>
          </p:cNvPr>
          <p:cNvSpPr txBox="1"/>
          <p:nvPr/>
        </p:nvSpPr>
        <p:spPr>
          <a:xfrm rot="19018378">
            <a:off x="5923047" y="2541548"/>
            <a:ext cx="1544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3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Complete rendering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A3D9D44B-834F-4D95-912B-C5657B1683F4}"/>
              </a:ext>
            </a:extLst>
          </p:cNvPr>
          <p:cNvSpPr txBox="1"/>
          <p:nvPr/>
        </p:nvSpPr>
        <p:spPr>
          <a:xfrm>
            <a:off x="327484" y="971528"/>
            <a:ext cx="639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先从本地缓存中获取数据，并分批次进行渲染，以提升效率。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123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78" grpId="0"/>
      <p:bldP spid="241" grpId="0"/>
      <p:bldP spid="242" grpId="0"/>
      <p:bldP spid="2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0B752-CDCD-4C72-BFE6-80EDB63F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加载及更新缓存</a:t>
            </a:r>
          </a:p>
        </p:txBody>
      </p:sp>
      <p:sp>
        <p:nvSpPr>
          <p:cNvPr id="3" name="云形 2">
            <a:extLst>
              <a:ext uri="{FF2B5EF4-FFF2-40B4-BE49-F238E27FC236}">
                <a16:creationId xmlns:a16="http://schemas.microsoft.com/office/drawing/2014/main" id="{CC59F2EE-0A19-4CFB-8B88-594EA5E8A234}"/>
              </a:ext>
            </a:extLst>
          </p:cNvPr>
          <p:cNvSpPr/>
          <p:nvPr/>
        </p:nvSpPr>
        <p:spPr>
          <a:xfrm>
            <a:off x="313210" y="908737"/>
            <a:ext cx="2088000" cy="792000"/>
          </a:xfrm>
          <a:prstGeom prst="cloud">
            <a:avLst/>
          </a:prstGeom>
          <a:solidFill>
            <a:srgbClr val="44546A">
              <a:lumMod val="40000"/>
              <a:lumOff val="6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Backend Data APIs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圆柱形 3">
            <a:extLst>
              <a:ext uri="{FF2B5EF4-FFF2-40B4-BE49-F238E27FC236}">
                <a16:creationId xmlns:a16="http://schemas.microsoft.com/office/drawing/2014/main" id="{D5A3028D-EBA4-4E92-A972-E98EB476DDB0}"/>
              </a:ext>
            </a:extLst>
          </p:cNvPr>
          <p:cNvSpPr/>
          <p:nvPr/>
        </p:nvSpPr>
        <p:spPr>
          <a:xfrm>
            <a:off x="591022" y="3782763"/>
            <a:ext cx="1440000" cy="720000"/>
          </a:xfrm>
          <a:prstGeom prst="can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Local cache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14AC51-8EF7-4AD4-90A4-505B4BAEF6BB}"/>
              </a:ext>
            </a:extLst>
          </p:cNvPr>
          <p:cNvGrpSpPr/>
          <p:nvPr/>
        </p:nvGrpSpPr>
        <p:grpSpPr>
          <a:xfrm>
            <a:off x="7124241" y="943626"/>
            <a:ext cx="1519339" cy="2678649"/>
            <a:chOff x="7124241" y="943626"/>
            <a:chExt cx="1519339" cy="2678649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E4CA044-14AF-47A6-9431-D63AC5AE092B}"/>
                </a:ext>
              </a:extLst>
            </p:cNvPr>
            <p:cNvGrpSpPr/>
            <p:nvPr/>
          </p:nvGrpSpPr>
          <p:grpSpPr>
            <a:xfrm>
              <a:off x="7124241" y="943626"/>
              <a:ext cx="1503799" cy="2678649"/>
              <a:chOff x="4186288" y="1210611"/>
              <a:chExt cx="1503799" cy="3199437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2B75309-EF3E-421A-B4CC-97460C5E0D8C}"/>
                  </a:ext>
                </a:extLst>
              </p:cNvPr>
              <p:cNvSpPr/>
              <p:nvPr/>
            </p:nvSpPr>
            <p:spPr>
              <a:xfrm>
                <a:off x="4186288" y="1210611"/>
                <a:ext cx="1503799" cy="3199437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04760A9-9CE2-4917-8649-6517912A6B68}"/>
                  </a:ext>
                </a:extLst>
              </p:cNvPr>
              <p:cNvSpPr/>
              <p:nvPr/>
            </p:nvSpPr>
            <p:spPr>
              <a:xfrm>
                <a:off x="4186288" y="1210611"/>
                <a:ext cx="1503799" cy="15523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pic>
            <p:nvPicPr>
              <p:cNvPr id="18" name="Picture 2" descr="https://upload.wikimedia.org/wikipedia/commons/thumb/b/b3/IQiyi_logo_2.png/1280px-IQiyi_logo_2.png">
                <a:extLst>
                  <a:ext uri="{FF2B5EF4-FFF2-40B4-BE49-F238E27FC236}">
                    <a16:creationId xmlns:a16="http://schemas.microsoft.com/office/drawing/2014/main" id="{9D525802-6AF7-4A9C-A0B1-230D984AAD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23581"/>
              <a:stretch/>
            </p:blipFill>
            <p:spPr bwMode="auto">
              <a:xfrm>
                <a:off x="4208451" y="1232925"/>
                <a:ext cx="360040" cy="1141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69E4A4C-5D64-4D89-B16D-E217655B95D6}"/>
                  </a:ext>
                </a:extLst>
              </p:cNvPr>
              <p:cNvSpPr txBox="1"/>
              <p:nvPr/>
            </p:nvSpPr>
            <p:spPr>
              <a:xfrm>
                <a:off x="4225938" y="1349381"/>
                <a:ext cx="461986" cy="1838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推荐</a:t>
                </a:r>
                <a:r>
                  <a:rPr kumimoji="0" lang="zh-CN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kumimoji="0" lang="en-US" altLang="zh-CN" sz="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  </a:t>
                </a:r>
                <a:r>
                  <a:rPr kumimoji="0" lang="zh-CN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片库</a:t>
                </a:r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5C30CDF-BFA1-45B2-9BD2-A4CD01AE3B64}"/>
                </a:ext>
              </a:extLst>
            </p:cNvPr>
            <p:cNvSpPr/>
            <p:nvPr/>
          </p:nvSpPr>
          <p:spPr>
            <a:xfrm>
              <a:off x="7236296" y="1181066"/>
              <a:ext cx="1296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2C9CD27-F29B-4BE3-87DD-71F2CEEF9378}"/>
                </a:ext>
              </a:extLst>
            </p:cNvPr>
            <p:cNvSpPr/>
            <p:nvPr/>
          </p:nvSpPr>
          <p:spPr>
            <a:xfrm>
              <a:off x="7241885" y="1509878"/>
              <a:ext cx="1296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FE5BBB-153B-4EC9-9280-17462FF70C07}"/>
                </a:ext>
              </a:extLst>
            </p:cNvPr>
            <p:cNvSpPr/>
            <p:nvPr/>
          </p:nvSpPr>
          <p:spPr>
            <a:xfrm>
              <a:off x="7236296" y="1838690"/>
              <a:ext cx="1296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01C4C6A-1DB6-4654-947A-FBA4C2890432}"/>
                </a:ext>
              </a:extLst>
            </p:cNvPr>
            <p:cNvSpPr/>
            <p:nvPr/>
          </p:nvSpPr>
          <p:spPr>
            <a:xfrm>
              <a:off x="7236296" y="2173154"/>
              <a:ext cx="1296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F41238F-F3D1-47C0-A303-1050585A8E99}"/>
                </a:ext>
              </a:extLst>
            </p:cNvPr>
            <p:cNvSpPr/>
            <p:nvPr/>
          </p:nvSpPr>
          <p:spPr>
            <a:xfrm>
              <a:off x="7236296" y="2504867"/>
              <a:ext cx="1296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2354E68-2513-4914-A682-604DEF02902B}"/>
                </a:ext>
              </a:extLst>
            </p:cNvPr>
            <p:cNvSpPr/>
            <p:nvPr/>
          </p:nvSpPr>
          <p:spPr>
            <a:xfrm>
              <a:off x="7236296" y="2833958"/>
              <a:ext cx="1296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A8F6C3A-9369-4FD2-996F-CE44F8B61177}"/>
                </a:ext>
              </a:extLst>
            </p:cNvPr>
            <p:cNvSpPr/>
            <p:nvPr/>
          </p:nvSpPr>
          <p:spPr>
            <a:xfrm>
              <a:off x="7236296" y="3173488"/>
              <a:ext cx="1296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A0A0962-37F2-48FA-B798-C76B5343C173}"/>
                </a:ext>
              </a:extLst>
            </p:cNvPr>
            <p:cNvSpPr/>
            <p:nvPr/>
          </p:nvSpPr>
          <p:spPr>
            <a:xfrm>
              <a:off x="7139781" y="1951451"/>
              <a:ext cx="1503799" cy="1670824"/>
            </a:xfrm>
            <a:prstGeom prst="rect">
              <a:avLst/>
            </a:prstGeom>
            <a:solidFill>
              <a:sysClr val="window" lastClr="FFFFFF">
                <a:alpha val="4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71496F7-05A2-4AC4-98F4-06536FD21B16}"/>
                </a:ext>
              </a:extLst>
            </p:cNvPr>
            <p:cNvCxnSpPr/>
            <p:nvPr/>
          </p:nvCxnSpPr>
          <p:spPr>
            <a:xfrm>
              <a:off x="7124241" y="1951041"/>
              <a:ext cx="1503799" cy="0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dash"/>
              <a:miter lim="800000"/>
            </a:ln>
            <a:effectLst/>
          </p:spPr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8B649A-A7AA-427B-839B-0527661EEA84}"/>
              </a:ext>
            </a:extLst>
          </p:cNvPr>
          <p:cNvGrpSpPr/>
          <p:nvPr/>
        </p:nvGrpSpPr>
        <p:grpSpPr>
          <a:xfrm>
            <a:off x="2616302" y="1419622"/>
            <a:ext cx="4104456" cy="2664296"/>
            <a:chOff x="2616302" y="1419622"/>
            <a:chExt cx="4104456" cy="26642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C6CFB4F-6EED-4007-945D-78C38D7DD079}"/>
                </a:ext>
              </a:extLst>
            </p:cNvPr>
            <p:cNvSpPr/>
            <p:nvPr/>
          </p:nvSpPr>
          <p:spPr>
            <a:xfrm>
              <a:off x="2616302" y="1419622"/>
              <a:ext cx="4104456" cy="2664296"/>
            </a:xfrm>
            <a:prstGeom prst="rect">
              <a:avLst/>
            </a:prstGeom>
            <a:noFill/>
            <a:ln w="12700" cap="flat" cmpd="sng" algn="ctr">
              <a:solidFill>
                <a:srgbClr val="5B9BD5"/>
              </a:solidFill>
              <a:prstDash val="lgDash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38D3817-162E-4ED2-B683-622CF23C85A9}"/>
                </a:ext>
              </a:extLst>
            </p:cNvPr>
            <p:cNvSpPr/>
            <p:nvPr/>
          </p:nvSpPr>
          <p:spPr>
            <a:xfrm>
              <a:off x="3383746" y="2485111"/>
              <a:ext cx="3138596" cy="139984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glow rad="63500">
                <a:sysClr val="window" lastClr="FFFFFF">
                  <a:lumMod val="75000"/>
                  <a:alpha val="60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5AF3DB1-3BB7-4588-9DF9-0ADA0F0D13C2}"/>
                </a:ext>
              </a:extLst>
            </p:cNvPr>
            <p:cNvSpPr/>
            <p:nvPr/>
          </p:nvSpPr>
          <p:spPr>
            <a:xfrm>
              <a:off x="3317220" y="2366996"/>
              <a:ext cx="3138596" cy="139984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glow rad="63500">
                <a:sysClr val="window" lastClr="FFFFFF">
                  <a:lumMod val="75000"/>
                  <a:alpha val="60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C8C51E8-55FA-4F0E-87E3-44E3A3E87993}"/>
                </a:ext>
              </a:extLst>
            </p:cNvPr>
            <p:cNvSpPr/>
            <p:nvPr/>
          </p:nvSpPr>
          <p:spPr>
            <a:xfrm>
              <a:off x="3235325" y="2240397"/>
              <a:ext cx="3138596" cy="139984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glow rad="63500">
                <a:sysClr val="window" lastClr="FFFFFF">
                  <a:lumMod val="75000"/>
                  <a:alpha val="60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A6D0940-3A20-4B7F-BBCE-5D200A4CA311}"/>
                </a:ext>
              </a:extLst>
            </p:cNvPr>
            <p:cNvSpPr/>
            <p:nvPr/>
          </p:nvSpPr>
          <p:spPr>
            <a:xfrm>
              <a:off x="3115478" y="2092946"/>
              <a:ext cx="3138596" cy="139984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glow rad="63500">
                <a:sysClr val="window" lastClr="FFFFFF">
                  <a:lumMod val="75000"/>
                  <a:alpha val="60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E8196B6-C7A9-4276-8C13-A4C94132FE27}"/>
                </a:ext>
              </a:extLst>
            </p:cNvPr>
            <p:cNvSpPr/>
            <p:nvPr/>
          </p:nvSpPr>
          <p:spPr>
            <a:xfrm>
              <a:off x="2994704" y="1947073"/>
              <a:ext cx="3138596" cy="139984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glow rad="63500">
                <a:sysClr val="window" lastClr="FFFFFF">
                  <a:lumMod val="75000"/>
                  <a:alpha val="60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9C7188-F66F-4A54-A42D-5CAB3B5432C2}"/>
                </a:ext>
              </a:extLst>
            </p:cNvPr>
            <p:cNvSpPr/>
            <p:nvPr/>
          </p:nvSpPr>
          <p:spPr>
            <a:xfrm>
              <a:off x="2876859" y="1785190"/>
              <a:ext cx="3138596" cy="139984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glow rad="63500">
                <a:sysClr val="window" lastClr="FFFFFF">
                  <a:lumMod val="75000"/>
                  <a:alpha val="60000"/>
                </a:sys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165CD3C-37FE-4095-8BA9-923DEED247DB}"/>
                </a:ext>
              </a:extLst>
            </p:cNvPr>
            <p:cNvGrpSpPr/>
            <p:nvPr/>
          </p:nvGrpSpPr>
          <p:grpSpPr>
            <a:xfrm>
              <a:off x="2725175" y="1631302"/>
              <a:ext cx="3160217" cy="1399842"/>
              <a:chOff x="3716039" y="2571750"/>
              <a:chExt cx="3160217" cy="1399842"/>
            </a:xfrm>
            <a:effectLst/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0198F5A-9E2E-48A8-BFAB-FD893B32BC8A}"/>
                  </a:ext>
                </a:extLst>
              </p:cNvPr>
              <p:cNvSpPr/>
              <p:nvPr/>
            </p:nvSpPr>
            <p:spPr>
              <a:xfrm>
                <a:off x="3737660" y="2571750"/>
                <a:ext cx="3138596" cy="139984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glow rad="63500">
                  <a:sysClr val="window" lastClr="FFFFFF">
                    <a:lumMod val="75000"/>
                    <a:alpha val="6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32C87F6-2CB0-42BF-ADAF-06DE4BFB79FE}"/>
                  </a:ext>
                </a:extLst>
              </p:cNvPr>
              <p:cNvSpPr/>
              <p:nvPr/>
            </p:nvSpPr>
            <p:spPr>
              <a:xfrm>
                <a:off x="3784313" y="2712244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5A8B3A3-C4CC-4FC3-80A7-250027C074D3}"/>
                  </a:ext>
                </a:extLst>
              </p:cNvPr>
              <p:cNvSpPr/>
              <p:nvPr/>
            </p:nvSpPr>
            <p:spPr>
              <a:xfrm>
                <a:off x="4208560" y="2712244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DCB2BC7-92FB-49D7-A0C4-B2CE62E9FEE7}"/>
                  </a:ext>
                </a:extLst>
              </p:cNvPr>
              <p:cNvSpPr/>
              <p:nvPr/>
            </p:nvSpPr>
            <p:spPr>
              <a:xfrm>
                <a:off x="4632807" y="2712244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ADBD8E0-E941-4D1C-85FC-2C6A9723577D}"/>
                  </a:ext>
                </a:extLst>
              </p:cNvPr>
              <p:cNvSpPr/>
              <p:nvPr/>
            </p:nvSpPr>
            <p:spPr>
              <a:xfrm>
                <a:off x="5057054" y="2712244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AA05495-6937-4477-B5B4-73E4969C2F67}"/>
                  </a:ext>
                </a:extLst>
              </p:cNvPr>
              <p:cNvSpPr/>
              <p:nvPr/>
            </p:nvSpPr>
            <p:spPr>
              <a:xfrm>
                <a:off x="5481301" y="2712244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F4195C9-5F53-4344-AE45-54567D5BD670}"/>
                  </a:ext>
                </a:extLst>
              </p:cNvPr>
              <p:cNvSpPr/>
              <p:nvPr/>
            </p:nvSpPr>
            <p:spPr>
              <a:xfrm>
                <a:off x="3784313" y="3324312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F1CC364-F5A0-4ED5-B4A5-340B8F30DCDD}"/>
                  </a:ext>
                </a:extLst>
              </p:cNvPr>
              <p:cNvSpPr/>
              <p:nvPr/>
            </p:nvSpPr>
            <p:spPr>
              <a:xfrm>
                <a:off x="4208560" y="3324312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884B425D-8FD6-4511-8464-AD7FB278343C}"/>
                  </a:ext>
                </a:extLst>
              </p:cNvPr>
              <p:cNvSpPr/>
              <p:nvPr/>
            </p:nvSpPr>
            <p:spPr>
              <a:xfrm>
                <a:off x="4632807" y="3324312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8464907-CF45-4237-B23F-A7BC30EEFE48}"/>
                  </a:ext>
                </a:extLst>
              </p:cNvPr>
              <p:cNvSpPr/>
              <p:nvPr/>
            </p:nvSpPr>
            <p:spPr>
              <a:xfrm>
                <a:off x="5057054" y="3324312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7FF2D42-EEE5-4082-961B-7517ADFE8C61}"/>
                  </a:ext>
                </a:extLst>
              </p:cNvPr>
              <p:cNvSpPr/>
              <p:nvPr/>
            </p:nvSpPr>
            <p:spPr>
              <a:xfrm>
                <a:off x="5481301" y="3324312"/>
                <a:ext cx="360000" cy="432048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483196A-C8BE-4B48-B977-A9DFC6166F02}"/>
                  </a:ext>
                </a:extLst>
              </p:cNvPr>
              <p:cNvSpPr txBox="1"/>
              <p:nvPr/>
            </p:nvSpPr>
            <p:spPr>
              <a:xfrm>
                <a:off x="3716039" y="2571750"/>
                <a:ext cx="38985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全网热播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55A5FABB-A736-48F5-AE28-98D4C33331A2}"/>
                  </a:ext>
                </a:extLst>
              </p:cNvPr>
              <p:cNvSpPr txBox="1"/>
              <p:nvPr/>
            </p:nvSpPr>
            <p:spPr>
              <a:xfrm>
                <a:off x="5862922" y="2571750"/>
                <a:ext cx="441146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全网排行榜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6F83787-C4F5-44E4-B6C6-EF170A36224B}"/>
                  </a:ext>
                </a:extLst>
              </p:cNvPr>
              <p:cNvSpPr/>
              <p:nvPr/>
            </p:nvSpPr>
            <p:spPr>
              <a:xfrm>
                <a:off x="5945597" y="2725638"/>
                <a:ext cx="426627" cy="189930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63DACA79-DFC5-465C-B001-810AEE3901C7}"/>
                  </a:ext>
                </a:extLst>
              </p:cNvPr>
              <p:cNvCxnSpPr/>
              <p:nvPr/>
            </p:nvCxnSpPr>
            <p:spPr>
              <a:xfrm>
                <a:off x="5945598" y="3206423"/>
                <a:ext cx="828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26B4B15E-863D-462D-83A2-407FA5535399}"/>
                  </a:ext>
                </a:extLst>
              </p:cNvPr>
              <p:cNvCxnSpPr/>
              <p:nvPr/>
            </p:nvCxnSpPr>
            <p:spPr>
              <a:xfrm>
                <a:off x="5945598" y="3350439"/>
                <a:ext cx="828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26703537-06E5-4BFC-910F-DA564D0DA771}"/>
                  </a:ext>
                </a:extLst>
              </p:cNvPr>
              <p:cNvCxnSpPr/>
              <p:nvPr/>
            </p:nvCxnSpPr>
            <p:spPr>
              <a:xfrm>
                <a:off x="5945598" y="3493369"/>
                <a:ext cx="828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0C441265-4116-46D7-B9F0-9DDF4A0956F9}"/>
                  </a:ext>
                </a:extLst>
              </p:cNvPr>
              <p:cNvCxnSpPr/>
              <p:nvPr/>
            </p:nvCxnSpPr>
            <p:spPr>
              <a:xfrm>
                <a:off x="5945598" y="3633444"/>
                <a:ext cx="828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65615F2B-215E-4318-A560-1D65FEE89109}"/>
                  </a:ext>
                </a:extLst>
              </p:cNvPr>
              <p:cNvCxnSpPr/>
              <p:nvPr/>
            </p:nvCxnSpPr>
            <p:spPr>
              <a:xfrm>
                <a:off x="5945598" y="3782487"/>
                <a:ext cx="828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25247377-5801-40A6-A0E5-47475BF66FEA}"/>
                  </a:ext>
                </a:extLst>
              </p:cNvPr>
              <p:cNvCxnSpPr/>
              <p:nvPr/>
            </p:nvCxnSpPr>
            <p:spPr>
              <a:xfrm>
                <a:off x="5945598" y="3054034"/>
                <a:ext cx="828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7E535CC7-1AC6-42D4-8C5D-7CD2C8BD6F72}"/>
                  </a:ext>
                </a:extLst>
              </p:cNvPr>
              <p:cNvCxnSpPr/>
              <p:nvPr/>
            </p:nvCxnSpPr>
            <p:spPr>
              <a:xfrm>
                <a:off x="6410167" y="2766002"/>
                <a:ext cx="360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0F362F6F-D1FF-4E6D-A256-D42C9FF325EC}"/>
                  </a:ext>
                </a:extLst>
              </p:cNvPr>
              <p:cNvCxnSpPr/>
              <p:nvPr/>
            </p:nvCxnSpPr>
            <p:spPr>
              <a:xfrm>
                <a:off x="6411590" y="2896630"/>
                <a:ext cx="360000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D225769-D0B7-433E-8469-A336FFC9349E}"/>
                  </a:ext>
                </a:extLst>
              </p:cNvPr>
              <p:cNvSpPr txBox="1"/>
              <p:nvPr/>
            </p:nvSpPr>
            <p:spPr>
              <a:xfrm>
                <a:off x="4011140" y="2571750"/>
                <a:ext cx="354584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7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更多  </a:t>
                </a:r>
                <a:r>
                  <a:rPr kumimoji="0" lang="en-US" altLang="zh-CN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7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&gt;</a:t>
                </a:r>
                <a:endPara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962DE38A-8BC6-404C-96EF-1967F4BD9D5B}"/>
              </a:ext>
            </a:extLst>
          </p:cNvPr>
          <p:cNvCxnSpPr/>
          <p:nvPr/>
        </p:nvCxnSpPr>
        <p:spPr>
          <a:xfrm flipV="1">
            <a:off x="6029268" y="1653268"/>
            <a:ext cx="1172400" cy="77743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F114FCDA-500B-4D9C-83AB-A6E0D00E2A5F}"/>
              </a:ext>
            </a:extLst>
          </p:cNvPr>
          <p:cNvCxnSpPr>
            <a:stCxn id="26" idx="3"/>
            <a:endCxn id="9" idx="1"/>
          </p:cNvCxnSpPr>
          <p:nvPr/>
        </p:nvCxnSpPr>
        <p:spPr>
          <a:xfrm flipV="1">
            <a:off x="6133300" y="1982690"/>
            <a:ext cx="1102996" cy="66430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D1231B95-216F-47B6-87C5-C00A6C356E5C}"/>
              </a:ext>
            </a:extLst>
          </p:cNvPr>
          <p:cNvCxnSpPr>
            <a:stCxn id="29" idx="3"/>
            <a:endCxn id="7" idx="1"/>
          </p:cNvCxnSpPr>
          <p:nvPr/>
        </p:nvCxnSpPr>
        <p:spPr>
          <a:xfrm flipV="1">
            <a:off x="5885392" y="1325066"/>
            <a:ext cx="1350904" cy="1006157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24DB1D8A-5892-42D2-B906-F24A658D80C1}"/>
              </a:ext>
            </a:extLst>
          </p:cNvPr>
          <p:cNvCxnSpPr>
            <a:endCxn id="10" idx="1"/>
          </p:cNvCxnSpPr>
          <p:nvPr/>
        </p:nvCxnSpPr>
        <p:spPr>
          <a:xfrm flipV="1">
            <a:off x="6276012" y="2317154"/>
            <a:ext cx="960284" cy="47729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9C3F7BC5-9EF4-4089-A2FC-BA2F8DE6CA8F}"/>
              </a:ext>
            </a:extLst>
          </p:cNvPr>
          <p:cNvCxnSpPr>
            <a:stCxn id="24" idx="3"/>
            <a:endCxn id="11" idx="1"/>
          </p:cNvCxnSpPr>
          <p:nvPr/>
        </p:nvCxnSpPr>
        <p:spPr>
          <a:xfrm flipV="1">
            <a:off x="6373921" y="2648867"/>
            <a:ext cx="862375" cy="29145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62FA935-9F88-4850-9618-CEEE25FFF942}"/>
              </a:ext>
            </a:extLst>
          </p:cNvPr>
          <p:cNvCxnSpPr>
            <a:stCxn id="23" idx="3"/>
            <a:endCxn id="12" idx="1"/>
          </p:cNvCxnSpPr>
          <p:nvPr/>
        </p:nvCxnSpPr>
        <p:spPr>
          <a:xfrm flipV="1">
            <a:off x="6455816" y="2977958"/>
            <a:ext cx="780480" cy="88959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52FD548A-C340-408F-B1B5-4242AD3B0256}"/>
              </a:ext>
            </a:extLst>
          </p:cNvPr>
          <p:cNvCxnSpPr>
            <a:stCxn id="22" idx="3"/>
            <a:endCxn id="13" idx="1"/>
          </p:cNvCxnSpPr>
          <p:nvPr/>
        </p:nvCxnSpPr>
        <p:spPr>
          <a:xfrm>
            <a:off x="6522342" y="3185032"/>
            <a:ext cx="713954" cy="13245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75373480-CD8A-4D5B-BBBC-EBEBA136F4C0}"/>
              </a:ext>
            </a:extLst>
          </p:cNvPr>
          <p:cNvSpPr txBox="1"/>
          <p:nvPr/>
        </p:nvSpPr>
        <p:spPr>
          <a:xfrm rot="19483422">
            <a:off x="6014198" y="1563150"/>
            <a:ext cx="1103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5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Delta update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562AAE8-2A86-4A32-AFEB-F910BCB14D24}"/>
              </a:ext>
            </a:extLst>
          </p:cNvPr>
          <p:cNvSpPr txBox="1"/>
          <p:nvPr/>
        </p:nvSpPr>
        <p:spPr>
          <a:xfrm rot="5400000">
            <a:off x="850568" y="2174040"/>
            <a:ext cx="1237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4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Load from web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F9ADF8D8-2BFF-49BF-A86D-F5D661FCD48A}"/>
              </a:ext>
            </a:extLst>
          </p:cNvPr>
          <p:cNvCxnSpPr>
            <a:stCxn id="3" idx="1"/>
          </p:cNvCxnSpPr>
          <p:nvPr/>
        </p:nvCxnSpPr>
        <p:spPr>
          <a:xfrm flipH="1">
            <a:off x="1351323" y="1699894"/>
            <a:ext cx="5887" cy="1249929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BFAB4AB9-67D3-407D-8455-D2697AD5E830}"/>
              </a:ext>
            </a:extLst>
          </p:cNvPr>
          <p:cNvCxnSpPr>
            <a:endCxn id="4" idx="1"/>
          </p:cNvCxnSpPr>
          <p:nvPr/>
        </p:nvCxnSpPr>
        <p:spPr>
          <a:xfrm flipH="1">
            <a:off x="1311022" y="2931790"/>
            <a:ext cx="40301" cy="850973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49ED8A5-DE05-467B-8425-B0323CE1A0A9}"/>
              </a:ext>
            </a:extLst>
          </p:cNvPr>
          <p:cNvCxnSpPr>
            <a:endCxn id="21" idx="1"/>
          </p:cNvCxnSpPr>
          <p:nvPr/>
        </p:nvCxnSpPr>
        <p:spPr>
          <a:xfrm flipV="1">
            <a:off x="1351323" y="2751770"/>
            <a:ext cx="1264979" cy="19805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5E646B9D-2E8A-4CD6-8CA5-0E06602DCDE0}"/>
              </a:ext>
            </a:extLst>
          </p:cNvPr>
          <p:cNvSpPr txBox="1"/>
          <p:nvPr/>
        </p:nvSpPr>
        <p:spPr>
          <a:xfrm>
            <a:off x="1291438" y="335822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4.1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AD84197-7B3E-4266-AED0-D21C33F684F3}"/>
              </a:ext>
            </a:extLst>
          </p:cNvPr>
          <p:cNvSpPr txBox="1"/>
          <p:nvPr/>
        </p:nvSpPr>
        <p:spPr>
          <a:xfrm>
            <a:off x="1480235" y="293113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4.2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C645E866-6340-49FB-AA1A-5B5ED43A6838}"/>
              </a:ext>
            </a:extLst>
          </p:cNvPr>
          <p:cNvSpPr/>
          <p:nvPr/>
        </p:nvSpPr>
        <p:spPr>
          <a:xfrm>
            <a:off x="1727488" y="2964004"/>
            <a:ext cx="771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Update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components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85DA25F4-B432-4597-BDE8-C8FADBDD0055}"/>
              </a:ext>
            </a:extLst>
          </p:cNvPr>
          <p:cNvSpPr/>
          <p:nvPr/>
        </p:nvSpPr>
        <p:spPr>
          <a:xfrm>
            <a:off x="1540809" y="3379757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Override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cache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975FE27-A144-4A42-9144-2114B28BE7C5}"/>
              </a:ext>
            </a:extLst>
          </p:cNvPr>
          <p:cNvSpPr txBox="1"/>
          <p:nvPr/>
        </p:nvSpPr>
        <p:spPr>
          <a:xfrm>
            <a:off x="2553759" y="4284543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随后从云端获取数据，并逐条更新界面。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580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9" grpId="0"/>
      <p:bldP spid="60" grpId="0"/>
      <p:bldP spid="64" grpId="0"/>
      <p:bldP spid="65" grpId="0"/>
      <p:bldP spid="66" grpId="0"/>
      <p:bldP spid="67" grpId="0"/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0B752-CDCD-4C72-BFE6-80EDB63F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页面切换</a:t>
            </a:r>
          </a:p>
        </p:txBody>
      </p:sp>
      <p:sp>
        <p:nvSpPr>
          <p:cNvPr id="3" name="云形 2">
            <a:extLst>
              <a:ext uri="{FF2B5EF4-FFF2-40B4-BE49-F238E27FC236}">
                <a16:creationId xmlns:a16="http://schemas.microsoft.com/office/drawing/2014/main" id="{66E96342-3D5E-4DCB-A7BB-15EDCD738C0A}"/>
              </a:ext>
            </a:extLst>
          </p:cNvPr>
          <p:cNvSpPr/>
          <p:nvPr/>
        </p:nvSpPr>
        <p:spPr>
          <a:xfrm>
            <a:off x="313210" y="908737"/>
            <a:ext cx="2088000" cy="792000"/>
          </a:xfrm>
          <a:prstGeom prst="cloud">
            <a:avLst/>
          </a:prstGeom>
          <a:solidFill>
            <a:srgbClr val="44546A">
              <a:lumMod val="40000"/>
              <a:lumOff val="6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Backend Data APIs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圆柱形 3">
            <a:extLst>
              <a:ext uri="{FF2B5EF4-FFF2-40B4-BE49-F238E27FC236}">
                <a16:creationId xmlns:a16="http://schemas.microsoft.com/office/drawing/2014/main" id="{72805469-648C-44B5-94EE-A8B88D89D70B}"/>
              </a:ext>
            </a:extLst>
          </p:cNvPr>
          <p:cNvSpPr/>
          <p:nvPr/>
        </p:nvSpPr>
        <p:spPr>
          <a:xfrm>
            <a:off x="591022" y="3782763"/>
            <a:ext cx="1440000" cy="720000"/>
          </a:xfrm>
          <a:prstGeom prst="can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Local cache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E19D7B6-3117-4AC8-9FA2-B82C148405D1}"/>
              </a:ext>
            </a:extLst>
          </p:cNvPr>
          <p:cNvCxnSpPr>
            <a:stCxn id="4" idx="4"/>
          </p:cNvCxnSpPr>
          <p:nvPr/>
        </p:nvCxnSpPr>
        <p:spPr>
          <a:xfrm flipV="1">
            <a:off x="2031022" y="3686979"/>
            <a:ext cx="1012472" cy="455784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5F193CE-0472-4429-803D-FAD2AD64CB70}"/>
              </a:ext>
            </a:extLst>
          </p:cNvPr>
          <p:cNvSpPr txBox="1"/>
          <p:nvPr/>
        </p:nvSpPr>
        <p:spPr>
          <a:xfrm rot="20232511">
            <a:off x="2024228" y="3662298"/>
            <a:ext cx="99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1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Load cache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848979-23A2-457C-AAC3-BCB4ABDDEE8D}"/>
              </a:ext>
            </a:extLst>
          </p:cNvPr>
          <p:cNvSpPr txBox="1"/>
          <p:nvPr/>
        </p:nvSpPr>
        <p:spPr>
          <a:xfrm rot="5400000">
            <a:off x="850568" y="2174040"/>
            <a:ext cx="1237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3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Load from web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C1F0CBC-B66F-4813-A328-8BF6999471D5}"/>
              </a:ext>
            </a:extLst>
          </p:cNvPr>
          <p:cNvCxnSpPr/>
          <p:nvPr/>
        </p:nvCxnSpPr>
        <p:spPr>
          <a:xfrm flipH="1">
            <a:off x="1311022" y="2931790"/>
            <a:ext cx="40301" cy="850973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F76E870-E658-4C8C-8BFC-F9644986E8ED}"/>
              </a:ext>
            </a:extLst>
          </p:cNvPr>
          <p:cNvCxnSpPr/>
          <p:nvPr/>
        </p:nvCxnSpPr>
        <p:spPr>
          <a:xfrm>
            <a:off x="1351323" y="2949824"/>
            <a:ext cx="1705596" cy="2999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AECCA4F-14D8-4699-B1E2-4B2738194F0C}"/>
              </a:ext>
            </a:extLst>
          </p:cNvPr>
          <p:cNvSpPr txBox="1"/>
          <p:nvPr/>
        </p:nvSpPr>
        <p:spPr>
          <a:xfrm>
            <a:off x="1304712" y="3149725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3.1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026743-F517-462B-A28B-A4193EF18726}"/>
              </a:ext>
            </a:extLst>
          </p:cNvPr>
          <p:cNvSpPr txBox="1"/>
          <p:nvPr/>
        </p:nvSpPr>
        <p:spPr>
          <a:xfrm>
            <a:off x="1820867" y="259720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3.2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D485319-F2C9-401F-85AF-01924E62EABF}"/>
              </a:ext>
            </a:extLst>
          </p:cNvPr>
          <p:cNvSpPr/>
          <p:nvPr/>
        </p:nvSpPr>
        <p:spPr>
          <a:xfrm>
            <a:off x="2068120" y="2630068"/>
            <a:ext cx="771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Update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components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F7A813-AE78-467E-A855-7E8753D33A4A}"/>
              </a:ext>
            </a:extLst>
          </p:cNvPr>
          <p:cNvSpPr/>
          <p:nvPr/>
        </p:nvSpPr>
        <p:spPr>
          <a:xfrm>
            <a:off x="1554083" y="3171253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Override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cache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37D3E09-E44C-407F-9F52-AF3DDD134FA9}"/>
              </a:ext>
            </a:extLst>
          </p:cNvPr>
          <p:cNvCxnSpPr/>
          <p:nvPr/>
        </p:nvCxnSpPr>
        <p:spPr>
          <a:xfrm flipH="1">
            <a:off x="1351323" y="1699894"/>
            <a:ext cx="5887" cy="1249929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17EAB2-1B05-4C71-9920-1F6D086E456E}"/>
              </a:ext>
            </a:extLst>
          </p:cNvPr>
          <p:cNvGrpSpPr/>
          <p:nvPr/>
        </p:nvGrpSpPr>
        <p:grpSpPr>
          <a:xfrm>
            <a:off x="3049774" y="1852844"/>
            <a:ext cx="1235156" cy="2524916"/>
            <a:chOff x="3049774" y="1852844"/>
            <a:chExt cx="1235156" cy="252491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8E4363F-2C4B-4C31-AE56-5DE83E5FF61F}"/>
                </a:ext>
              </a:extLst>
            </p:cNvPr>
            <p:cNvSpPr/>
            <p:nvPr/>
          </p:nvSpPr>
          <p:spPr>
            <a:xfrm>
              <a:off x="3049774" y="1852844"/>
              <a:ext cx="1235156" cy="2524916"/>
            </a:xfrm>
            <a:prstGeom prst="rect">
              <a:avLst/>
            </a:prstGeom>
            <a:noFill/>
            <a:ln w="12700" cap="flat" cmpd="sng" algn="ctr">
              <a:solidFill>
                <a:srgbClr val="5B9BD5"/>
              </a:solidFill>
              <a:prstDash val="lgDash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F318E7E-66F1-481C-9934-DC8BD1BDC685}"/>
                </a:ext>
              </a:extLst>
            </p:cNvPr>
            <p:cNvSpPr/>
            <p:nvPr/>
          </p:nvSpPr>
          <p:spPr>
            <a:xfrm>
              <a:off x="3161216" y="1983779"/>
              <a:ext cx="1008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FE54D55-3D29-4BC2-A8D3-478C9370BFB3}"/>
                </a:ext>
              </a:extLst>
            </p:cNvPr>
            <p:cNvSpPr/>
            <p:nvPr/>
          </p:nvSpPr>
          <p:spPr>
            <a:xfrm>
              <a:off x="3161216" y="2312591"/>
              <a:ext cx="1008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4E47A93-AC4B-4E74-8444-789CD8659BDC}"/>
                </a:ext>
              </a:extLst>
            </p:cNvPr>
            <p:cNvSpPr/>
            <p:nvPr/>
          </p:nvSpPr>
          <p:spPr>
            <a:xfrm>
              <a:off x="3161216" y="2641403"/>
              <a:ext cx="1008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EA0B121-CFCA-4B16-B3AE-DD229FAFB302}"/>
                </a:ext>
              </a:extLst>
            </p:cNvPr>
            <p:cNvSpPr/>
            <p:nvPr/>
          </p:nvSpPr>
          <p:spPr>
            <a:xfrm>
              <a:off x="3161216" y="2975867"/>
              <a:ext cx="1008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8C4489D-F975-49CC-99E6-56DD81F6D4EF}"/>
                </a:ext>
              </a:extLst>
            </p:cNvPr>
            <p:cNvSpPr/>
            <p:nvPr/>
          </p:nvSpPr>
          <p:spPr>
            <a:xfrm>
              <a:off x="3161216" y="3307580"/>
              <a:ext cx="1008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37D940D-EC7B-4C5E-ADE2-784CC88C470D}"/>
                </a:ext>
              </a:extLst>
            </p:cNvPr>
            <p:cNvSpPr/>
            <p:nvPr/>
          </p:nvSpPr>
          <p:spPr>
            <a:xfrm>
              <a:off x="3161216" y="3636671"/>
              <a:ext cx="1008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E30D23-475F-4537-A2F5-629A79383C20}"/>
                </a:ext>
              </a:extLst>
            </p:cNvPr>
            <p:cNvSpPr/>
            <p:nvPr/>
          </p:nvSpPr>
          <p:spPr>
            <a:xfrm>
              <a:off x="3161216" y="3976201"/>
              <a:ext cx="1008000" cy="28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AB6FF45-9AD0-404E-B3A9-F1CAC4734080}"/>
              </a:ext>
            </a:extLst>
          </p:cNvPr>
          <p:cNvCxnSpPr/>
          <p:nvPr/>
        </p:nvCxnSpPr>
        <p:spPr>
          <a:xfrm flipV="1">
            <a:off x="4273512" y="3114945"/>
            <a:ext cx="642657" cy="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AE9B94EF-600C-481F-9594-83DA32CDD1E5}"/>
              </a:ext>
            </a:extLst>
          </p:cNvPr>
          <p:cNvSpPr txBox="1"/>
          <p:nvPr/>
        </p:nvSpPr>
        <p:spPr>
          <a:xfrm>
            <a:off x="4264866" y="3071232"/>
            <a:ext cx="807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2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 &amp;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4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73CC1F5-EE7B-458C-896F-988306C19B08}"/>
              </a:ext>
            </a:extLst>
          </p:cNvPr>
          <p:cNvSpPr txBox="1"/>
          <p:nvPr/>
        </p:nvSpPr>
        <p:spPr>
          <a:xfrm>
            <a:off x="2525574" y="873077"/>
            <a:ext cx="2151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在各 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XCard 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页面间切换，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依次从缓存和线上获取数据，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然后在当前页面中，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分别逐 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Card 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更新界面。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F5F843B-377B-40D4-80E7-2962B47C8204}"/>
              </a:ext>
            </a:extLst>
          </p:cNvPr>
          <p:cNvGrpSpPr/>
          <p:nvPr/>
        </p:nvGrpSpPr>
        <p:grpSpPr>
          <a:xfrm>
            <a:off x="4927158" y="953542"/>
            <a:ext cx="3960440" cy="3456384"/>
            <a:chOff x="3347864" y="1131590"/>
            <a:chExt cx="3960440" cy="3456384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2FF9C97-A719-46C6-AE2A-3AD2A5D23A95}"/>
                </a:ext>
              </a:extLst>
            </p:cNvPr>
            <p:cNvSpPr/>
            <p:nvPr/>
          </p:nvSpPr>
          <p:spPr>
            <a:xfrm>
              <a:off x="3347864" y="1131590"/>
              <a:ext cx="3960440" cy="3456384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631A18C-2A2F-4391-8AF1-91A745EFE7E5}"/>
                </a:ext>
              </a:extLst>
            </p:cNvPr>
            <p:cNvSpPr/>
            <p:nvPr/>
          </p:nvSpPr>
          <p:spPr>
            <a:xfrm>
              <a:off x="3347864" y="1131590"/>
              <a:ext cx="3960440" cy="36004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02A69D91-03A5-4247-A4A6-0A61D087F289}"/>
                </a:ext>
              </a:extLst>
            </p:cNvPr>
            <p:cNvCxnSpPr>
              <a:stCxn id="29" idx="1"/>
              <a:endCxn id="29" idx="3"/>
            </p:cNvCxnSpPr>
            <p:nvPr/>
          </p:nvCxnSpPr>
          <p:spPr>
            <a:xfrm>
              <a:off x="3347864" y="1311610"/>
              <a:ext cx="3960440" cy="0"/>
            </a:xfrm>
            <a:prstGeom prst="line">
              <a:avLst/>
            </a:prstGeom>
            <a:noFill/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pic>
          <p:nvPicPr>
            <p:cNvPr id="31" name="Picture 2" descr="https://upload.wikimedia.org/wikipedia/commons/thumb/b/b3/IQiyi_logo_2.png/1280px-IQiyi_logo_2.png">
              <a:extLst>
                <a:ext uri="{FF2B5EF4-FFF2-40B4-BE49-F238E27FC236}">
                  <a16:creationId xmlns:a16="http://schemas.microsoft.com/office/drawing/2014/main" id="{3CA634EA-0ADC-4185-A3BC-F85F0A1EAB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81"/>
            <a:stretch/>
          </p:blipFill>
          <p:spPr bwMode="auto">
            <a:xfrm>
              <a:off x="3377620" y="1172686"/>
              <a:ext cx="360040" cy="114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圆角矩形 96">
              <a:extLst>
                <a:ext uri="{FF2B5EF4-FFF2-40B4-BE49-F238E27FC236}">
                  <a16:creationId xmlns:a16="http://schemas.microsoft.com/office/drawing/2014/main" id="{4D215A16-F4E2-4FAB-91AD-104CEBEA3A12}"/>
                </a:ext>
              </a:extLst>
            </p:cNvPr>
            <p:cNvSpPr/>
            <p:nvPr/>
          </p:nvSpPr>
          <p:spPr>
            <a:xfrm>
              <a:off x="3858168" y="1172686"/>
              <a:ext cx="248802" cy="114139"/>
            </a:xfrm>
            <a:prstGeom prst="roundRect">
              <a:avLst>
                <a:gd name="adj" fmla="val 47635"/>
              </a:avLst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视频</a:t>
              </a:r>
            </a:p>
          </p:txBody>
        </p:sp>
        <p:sp>
          <p:nvSpPr>
            <p:cNvPr id="33" name="圆角矩形 97">
              <a:extLst>
                <a:ext uri="{FF2B5EF4-FFF2-40B4-BE49-F238E27FC236}">
                  <a16:creationId xmlns:a16="http://schemas.microsoft.com/office/drawing/2014/main" id="{7987C6BE-4F69-4FB1-9C50-FBAD1256D30B}"/>
                </a:ext>
              </a:extLst>
            </p:cNvPr>
            <p:cNvSpPr/>
            <p:nvPr/>
          </p:nvSpPr>
          <p:spPr>
            <a:xfrm>
              <a:off x="4767005" y="1172686"/>
              <a:ext cx="1123883" cy="114138"/>
            </a:xfrm>
            <a:prstGeom prst="roundRect">
              <a:avLst>
                <a:gd name="adj" fmla="val 47635"/>
              </a:avLst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DF843470-ED3D-42AE-AD99-F969E479328E}"/>
                </a:ext>
              </a:extLst>
            </p:cNvPr>
            <p:cNvCxnSpPr/>
            <p:nvPr/>
          </p:nvCxnSpPr>
          <p:spPr>
            <a:xfrm>
              <a:off x="6588224" y="1172686"/>
              <a:ext cx="0" cy="114138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AF0F9C8-F624-4058-8D8A-330427AC4E39}"/>
                </a:ext>
              </a:extLst>
            </p:cNvPr>
            <p:cNvSpPr txBox="1"/>
            <p:nvPr/>
          </p:nvSpPr>
          <p:spPr>
            <a:xfrm>
              <a:off x="3358138" y="1324397"/>
              <a:ext cx="39946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&lt;  </a:t>
              </a:r>
              <a:r>
                <a:rPr kumimoji="0" lang="zh-CN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DA5B340-E404-4B66-9116-3275F293A892}"/>
                </a:ext>
              </a:extLst>
            </p:cNvPr>
            <p:cNvSpPr txBox="1"/>
            <p:nvPr/>
          </p:nvSpPr>
          <p:spPr>
            <a:xfrm>
              <a:off x="3656738" y="1504416"/>
              <a:ext cx="60305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推荐</a:t>
              </a:r>
              <a:r>
                <a:rPr kumimoji="0" lang="zh-CN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kumimoji="0" lang="en-US" altLang="zh-CN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kumimoji="0" lang="zh-CN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片库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F39FA1E-AE1A-464E-8305-1B3DAA65271A}"/>
              </a:ext>
            </a:extLst>
          </p:cNvPr>
          <p:cNvGrpSpPr/>
          <p:nvPr/>
        </p:nvGrpSpPr>
        <p:grpSpPr>
          <a:xfrm>
            <a:off x="5295333" y="2344596"/>
            <a:ext cx="3160217" cy="1399842"/>
            <a:chOff x="3716039" y="2571750"/>
            <a:chExt cx="3160217" cy="1399842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0D7FB0C3-EA7D-4096-B119-59FAC8031A42}"/>
                </a:ext>
              </a:extLst>
            </p:cNvPr>
            <p:cNvSpPr/>
            <p:nvPr/>
          </p:nvSpPr>
          <p:spPr>
            <a:xfrm>
              <a:off x="3737660" y="2571750"/>
              <a:ext cx="3138596" cy="139984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39A3CCF-A850-4DAA-A87E-F4EFEECC55EE}"/>
                </a:ext>
              </a:extLst>
            </p:cNvPr>
            <p:cNvSpPr/>
            <p:nvPr/>
          </p:nvSpPr>
          <p:spPr>
            <a:xfrm>
              <a:off x="3784313" y="2712244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099D0F4-B4CC-450C-AB14-6B8C2A112CBB}"/>
                </a:ext>
              </a:extLst>
            </p:cNvPr>
            <p:cNvSpPr/>
            <p:nvPr/>
          </p:nvSpPr>
          <p:spPr>
            <a:xfrm>
              <a:off x="4208560" y="2712244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B07465E-C4FA-4154-8DD0-B6E7DF26D893}"/>
                </a:ext>
              </a:extLst>
            </p:cNvPr>
            <p:cNvSpPr/>
            <p:nvPr/>
          </p:nvSpPr>
          <p:spPr>
            <a:xfrm>
              <a:off x="4632807" y="2712244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A6AA48C-EF22-4E0C-B2B0-1FD561627E4B}"/>
                </a:ext>
              </a:extLst>
            </p:cNvPr>
            <p:cNvSpPr/>
            <p:nvPr/>
          </p:nvSpPr>
          <p:spPr>
            <a:xfrm>
              <a:off x="5057054" y="2712244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EC7DE55-A5BB-469B-8436-7AF67FEF8605}"/>
                </a:ext>
              </a:extLst>
            </p:cNvPr>
            <p:cNvSpPr/>
            <p:nvPr/>
          </p:nvSpPr>
          <p:spPr>
            <a:xfrm>
              <a:off x="5481301" y="2712244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F4DBF26D-0BE6-473C-86DF-9607E4873497}"/>
                </a:ext>
              </a:extLst>
            </p:cNvPr>
            <p:cNvSpPr/>
            <p:nvPr/>
          </p:nvSpPr>
          <p:spPr>
            <a:xfrm>
              <a:off x="3784313" y="3324312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2DCBA31-9BD9-4529-A5EC-D177729C360E}"/>
                </a:ext>
              </a:extLst>
            </p:cNvPr>
            <p:cNvSpPr/>
            <p:nvPr/>
          </p:nvSpPr>
          <p:spPr>
            <a:xfrm>
              <a:off x="4208560" y="3324312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5DCA797D-BF14-4226-9A7B-D503BC502169}"/>
                </a:ext>
              </a:extLst>
            </p:cNvPr>
            <p:cNvSpPr/>
            <p:nvPr/>
          </p:nvSpPr>
          <p:spPr>
            <a:xfrm>
              <a:off x="4632807" y="3324312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BB187E0-AC47-4B17-A307-B916725ECA3E}"/>
                </a:ext>
              </a:extLst>
            </p:cNvPr>
            <p:cNvSpPr/>
            <p:nvPr/>
          </p:nvSpPr>
          <p:spPr>
            <a:xfrm>
              <a:off x="5057054" y="3324312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1A1FD07-2C1C-4967-AC1B-B4BB4501EE4A}"/>
                </a:ext>
              </a:extLst>
            </p:cNvPr>
            <p:cNvSpPr/>
            <p:nvPr/>
          </p:nvSpPr>
          <p:spPr>
            <a:xfrm>
              <a:off x="5481301" y="3324312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AA28EE6-3053-4C55-A555-8681BFA74621}"/>
                </a:ext>
              </a:extLst>
            </p:cNvPr>
            <p:cNvSpPr txBox="1"/>
            <p:nvPr/>
          </p:nvSpPr>
          <p:spPr>
            <a:xfrm>
              <a:off x="3716039" y="2571750"/>
              <a:ext cx="38985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全网热播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01C2F42-1CC4-4E52-B829-7604200FCB93}"/>
                </a:ext>
              </a:extLst>
            </p:cNvPr>
            <p:cNvSpPr txBox="1"/>
            <p:nvPr/>
          </p:nvSpPr>
          <p:spPr>
            <a:xfrm>
              <a:off x="5862922" y="2571750"/>
              <a:ext cx="441146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全网排行榜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E78FC82-932C-4360-BE1B-9F8B5C6609CC}"/>
                </a:ext>
              </a:extLst>
            </p:cNvPr>
            <p:cNvSpPr/>
            <p:nvPr/>
          </p:nvSpPr>
          <p:spPr>
            <a:xfrm>
              <a:off x="5945597" y="2725638"/>
              <a:ext cx="426627" cy="18993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0DD781C7-1FC1-478D-A4D1-5B5ABD35F473}"/>
                </a:ext>
              </a:extLst>
            </p:cNvPr>
            <p:cNvCxnSpPr/>
            <p:nvPr/>
          </p:nvCxnSpPr>
          <p:spPr>
            <a:xfrm>
              <a:off x="5945598" y="3206423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9AEF6301-3272-4351-B370-9659895C7DE3}"/>
                </a:ext>
              </a:extLst>
            </p:cNvPr>
            <p:cNvCxnSpPr/>
            <p:nvPr/>
          </p:nvCxnSpPr>
          <p:spPr>
            <a:xfrm>
              <a:off x="5945598" y="3350439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BBCDEA2C-CD79-45C1-B7F8-D6484EC6435F}"/>
                </a:ext>
              </a:extLst>
            </p:cNvPr>
            <p:cNvCxnSpPr/>
            <p:nvPr/>
          </p:nvCxnSpPr>
          <p:spPr>
            <a:xfrm>
              <a:off x="5945598" y="3493369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13CB405F-D01F-402F-BFCB-13E9ABCAC3A2}"/>
                </a:ext>
              </a:extLst>
            </p:cNvPr>
            <p:cNvCxnSpPr/>
            <p:nvPr/>
          </p:nvCxnSpPr>
          <p:spPr>
            <a:xfrm>
              <a:off x="5945598" y="3633444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CD75EE69-1012-4490-BFB0-DE7150ED09B8}"/>
                </a:ext>
              </a:extLst>
            </p:cNvPr>
            <p:cNvCxnSpPr/>
            <p:nvPr/>
          </p:nvCxnSpPr>
          <p:spPr>
            <a:xfrm>
              <a:off x="5945598" y="3782487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227127BB-8E3A-4A82-8714-AF03FEF7A497}"/>
                </a:ext>
              </a:extLst>
            </p:cNvPr>
            <p:cNvCxnSpPr/>
            <p:nvPr/>
          </p:nvCxnSpPr>
          <p:spPr>
            <a:xfrm>
              <a:off x="5945598" y="3054034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6E49ECE9-5E25-421A-95CF-E873ACA33984}"/>
                </a:ext>
              </a:extLst>
            </p:cNvPr>
            <p:cNvCxnSpPr/>
            <p:nvPr/>
          </p:nvCxnSpPr>
          <p:spPr>
            <a:xfrm>
              <a:off x="6410167" y="2766002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FB257A66-D9B5-476C-B692-59652E6EED69}"/>
                </a:ext>
              </a:extLst>
            </p:cNvPr>
            <p:cNvCxnSpPr/>
            <p:nvPr/>
          </p:nvCxnSpPr>
          <p:spPr>
            <a:xfrm>
              <a:off x="6411590" y="2896630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727FBFB-7C68-4DC6-BEFA-F4228D6F26D3}"/>
                </a:ext>
              </a:extLst>
            </p:cNvPr>
            <p:cNvSpPr txBox="1"/>
            <p:nvPr/>
          </p:nvSpPr>
          <p:spPr>
            <a:xfrm>
              <a:off x="4011140" y="2571750"/>
              <a:ext cx="354584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更多  </a:t>
              </a:r>
              <a:r>
                <a:rPr kumimoji="0" lang="en-US" altLang="zh-CN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kumimoji="0" lang="zh-CN" alt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5FE58F0-C454-434D-AF66-842F732BE1F0}"/>
              </a:ext>
            </a:extLst>
          </p:cNvPr>
          <p:cNvGrpSpPr/>
          <p:nvPr/>
        </p:nvGrpSpPr>
        <p:grpSpPr>
          <a:xfrm>
            <a:off x="5316954" y="1510254"/>
            <a:ext cx="3138596" cy="768515"/>
            <a:chOff x="3737660" y="1688302"/>
            <a:chExt cx="3138596" cy="768515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256195AB-BB8E-4097-9068-95AFE312BB6C}"/>
                </a:ext>
              </a:extLst>
            </p:cNvPr>
            <p:cNvSpPr/>
            <p:nvPr/>
          </p:nvSpPr>
          <p:spPr>
            <a:xfrm>
              <a:off x="3737660" y="1688303"/>
              <a:ext cx="2608711" cy="768514"/>
            </a:xfrm>
            <a:prstGeom prst="rect">
              <a:avLst/>
            </a:prstGeom>
            <a:gradFill>
              <a:gsLst>
                <a:gs pos="0">
                  <a:srgbClr val="ED7D31">
                    <a:lumMod val="75000"/>
                  </a:srgbClr>
                </a:gs>
                <a:gs pos="60000">
                  <a:srgbClr val="ED7D31">
                    <a:lumMod val="75000"/>
                  </a:srgbClr>
                </a:gs>
                <a:gs pos="100000">
                  <a:srgbClr val="ED7D31">
                    <a:lumMod val="5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0D4DAA7-61F8-4C8E-9DA1-CD2DE08F3B2E}"/>
                </a:ext>
              </a:extLst>
            </p:cNvPr>
            <p:cNvSpPr/>
            <p:nvPr/>
          </p:nvSpPr>
          <p:spPr>
            <a:xfrm>
              <a:off x="4144313" y="1688302"/>
              <a:ext cx="1782417" cy="768515"/>
            </a:xfrm>
            <a:prstGeom prst="rect">
              <a:avLst/>
            </a:prstGeom>
            <a:gradFill>
              <a:gsLst>
                <a:gs pos="0">
                  <a:srgbClr val="ED7D31"/>
                </a:gs>
                <a:gs pos="60000">
                  <a:srgbClr val="ED7D31"/>
                </a:gs>
                <a:gs pos="100000">
                  <a:srgbClr val="ED7D31">
                    <a:lumMod val="75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391ADFED-1A16-46D6-B1FC-5A8E58F5B08A}"/>
                </a:ext>
              </a:extLst>
            </p:cNvPr>
            <p:cNvSpPr/>
            <p:nvPr/>
          </p:nvSpPr>
          <p:spPr>
            <a:xfrm>
              <a:off x="4211960" y="2116089"/>
              <a:ext cx="216000" cy="216000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7E977C29-6F71-4FDD-BD81-E7C871194F35}"/>
                </a:ext>
              </a:extLst>
            </p:cNvPr>
            <p:cNvSpPr/>
            <p:nvPr/>
          </p:nvSpPr>
          <p:spPr>
            <a:xfrm rot="5400000">
              <a:off x="4274407" y="2177000"/>
              <a:ext cx="109546" cy="94436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931BD91-DFA8-4B43-ACBA-8B8D91B2F14E}"/>
                </a:ext>
              </a:extLst>
            </p:cNvPr>
            <p:cNvSpPr/>
            <p:nvPr/>
          </p:nvSpPr>
          <p:spPr>
            <a:xfrm>
              <a:off x="6346371" y="1688303"/>
              <a:ext cx="529885" cy="76851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51C2690-45EC-4C73-8432-F73D135EB55A}"/>
                </a:ext>
              </a:extLst>
            </p:cNvPr>
            <p:cNvSpPr txBox="1"/>
            <p:nvPr/>
          </p:nvSpPr>
          <p:spPr>
            <a:xfrm>
              <a:off x="6422592" y="1691831"/>
              <a:ext cx="38985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热门分类</a:t>
              </a: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AACE35B-69E5-4B37-AE55-774620DD09CB}"/>
                </a:ext>
              </a:extLst>
            </p:cNvPr>
            <p:cNvSpPr/>
            <p:nvPr/>
          </p:nvSpPr>
          <p:spPr>
            <a:xfrm>
              <a:off x="6410167" y="1845719"/>
              <a:ext cx="178057" cy="77959"/>
            </a:xfrm>
            <a:prstGeom prst="rect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52F31AC5-3852-415F-BC6C-224665E430D0}"/>
                </a:ext>
              </a:extLst>
            </p:cNvPr>
            <p:cNvSpPr/>
            <p:nvPr/>
          </p:nvSpPr>
          <p:spPr>
            <a:xfrm>
              <a:off x="6634403" y="1845222"/>
              <a:ext cx="178057" cy="77959"/>
            </a:xfrm>
            <a:prstGeom prst="rect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C9519040-8B8A-4CE2-B1C9-B15E41A01F39}"/>
                </a:ext>
              </a:extLst>
            </p:cNvPr>
            <p:cNvSpPr/>
            <p:nvPr/>
          </p:nvSpPr>
          <p:spPr>
            <a:xfrm>
              <a:off x="6410167" y="1973394"/>
              <a:ext cx="178057" cy="77959"/>
            </a:xfrm>
            <a:prstGeom prst="rect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3D504FF0-F3B7-40C6-87F9-37C897F3F016}"/>
                </a:ext>
              </a:extLst>
            </p:cNvPr>
            <p:cNvSpPr/>
            <p:nvPr/>
          </p:nvSpPr>
          <p:spPr>
            <a:xfrm>
              <a:off x="6634403" y="1972897"/>
              <a:ext cx="178057" cy="77959"/>
            </a:xfrm>
            <a:prstGeom prst="rect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2AEE28BA-3D37-44C2-A953-145D1E3B71C0}"/>
                </a:ext>
              </a:extLst>
            </p:cNvPr>
            <p:cNvSpPr/>
            <p:nvPr/>
          </p:nvSpPr>
          <p:spPr>
            <a:xfrm>
              <a:off x="6407631" y="2095558"/>
              <a:ext cx="178057" cy="77959"/>
            </a:xfrm>
            <a:prstGeom prst="rect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C168BCF-6244-4818-9892-C856358C09BD}"/>
                </a:ext>
              </a:extLst>
            </p:cNvPr>
            <p:cNvSpPr/>
            <p:nvPr/>
          </p:nvSpPr>
          <p:spPr>
            <a:xfrm>
              <a:off x="6631867" y="2095061"/>
              <a:ext cx="178057" cy="77959"/>
            </a:xfrm>
            <a:prstGeom prst="rect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1273B639-D6A4-4513-9A3D-0C9DE03C7228}"/>
                </a:ext>
              </a:extLst>
            </p:cNvPr>
            <p:cNvSpPr/>
            <p:nvPr/>
          </p:nvSpPr>
          <p:spPr>
            <a:xfrm>
              <a:off x="6414018" y="2302044"/>
              <a:ext cx="395906" cy="90013"/>
            </a:xfrm>
            <a:prstGeom prst="rect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44173146-0F4A-40A6-8797-C01210206879}"/>
              </a:ext>
            </a:extLst>
          </p:cNvPr>
          <p:cNvGrpSpPr/>
          <p:nvPr/>
        </p:nvGrpSpPr>
        <p:grpSpPr>
          <a:xfrm>
            <a:off x="5295333" y="3810264"/>
            <a:ext cx="3160217" cy="593301"/>
            <a:chOff x="4148087" y="3941841"/>
            <a:chExt cx="3160217" cy="593301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54CD4E0B-AFAB-4938-97CC-BB70D3108A05}"/>
                </a:ext>
              </a:extLst>
            </p:cNvPr>
            <p:cNvSpPr/>
            <p:nvPr/>
          </p:nvSpPr>
          <p:spPr>
            <a:xfrm>
              <a:off x="4169708" y="3941841"/>
              <a:ext cx="3138596" cy="59330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1945E8C-59C4-4A8C-B4EA-C95B0C0EF279}"/>
                </a:ext>
              </a:extLst>
            </p:cNvPr>
            <p:cNvSpPr/>
            <p:nvPr/>
          </p:nvSpPr>
          <p:spPr>
            <a:xfrm>
              <a:off x="4216361" y="4082335"/>
              <a:ext cx="360000" cy="432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AE9CC565-F5AF-417A-9A0A-0EFB635A5A08}"/>
                </a:ext>
              </a:extLst>
            </p:cNvPr>
            <p:cNvSpPr/>
            <p:nvPr/>
          </p:nvSpPr>
          <p:spPr>
            <a:xfrm>
              <a:off x="4640608" y="4082335"/>
              <a:ext cx="360000" cy="432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E9052258-CBEA-49F0-AC4E-FFA637D648E3}"/>
                </a:ext>
              </a:extLst>
            </p:cNvPr>
            <p:cNvSpPr/>
            <p:nvPr/>
          </p:nvSpPr>
          <p:spPr>
            <a:xfrm>
              <a:off x="5064855" y="4082335"/>
              <a:ext cx="360000" cy="432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324CE401-C57D-40CB-8384-3996FC992080}"/>
                </a:ext>
              </a:extLst>
            </p:cNvPr>
            <p:cNvSpPr/>
            <p:nvPr/>
          </p:nvSpPr>
          <p:spPr>
            <a:xfrm>
              <a:off x="5489102" y="4082335"/>
              <a:ext cx="360000" cy="432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C489FD66-3C1C-4323-B5E6-C6CAA71899F2}"/>
                </a:ext>
              </a:extLst>
            </p:cNvPr>
            <p:cNvSpPr/>
            <p:nvPr/>
          </p:nvSpPr>
          <p:spPr>
            <a:xfrm>
              <a:off x="5913349" y="4082335"/>
              <a:ext cx="360000" cy="432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8C323862-DCCA-4E90-BCC1-DB5E6D166BD6}"/>
                </a:ext>
              </a:extLst>
            </p:cNvPr>
            <p:cNvSpPr txBox="1"/>
            <p:nvPr/>
          </p:nvSpPr>
          <p:spPr>
            <a:xfrm>
              <a:off x="4148087" y="3941841"/>
              <a:ext cx="38985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全网热播</a:t>
              </a: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BF501E88-701B-4957-9633-E83D143A34F4}"/>
                </a:ext>
              </a:extLst>
            </p:cNvPr>
            <p:cNvSpPr txBox="1"/>
            <p:nvPr/>
          </p:nvSpPr>
          <p:spPr>
            <a:xfrm>
              <a:off x="6294970" y="3941841"/>
              <a:ext cx="441146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全网排行榜</a:t>
              </a: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B2B6EF9-18F0-4B78-B019-3EF6D8738007}"/>
                </a:ext>
              </a:extLst>
            </p:cNvPr>
            <p:cNvSpPr/>
            <p:nvPr/>
          </p:nvSpPr>
          <p:spPr>
            <a:xfrm>
              <a:off x="6377646" y="4095729"/>
              <a:ext cx="413180" cy="20263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5CD5B6F5-939E-44F6-A46B-5249CAE59EB8}"/>
                </a:ext>
              </a:extLst>
            </p:cNvPr>
            <p:cNvCxnSpPr/>
            <p:nvPr/>
          </p:nvCxnSpPr>
          <p:spPr>
            <a:xfrm>
              <a:off x="6377646" y="4422764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F2DD348A-6F58-44CA-8F1C-1369997D4A1C}"/>
                </a:ext>
              </a:extLst>
            </p:cNvPr>
            <p:cNvCxnSpPr/>
            <p:nvPr/>
          </p:nvCxnSpPr>
          <p:spPr>
            <a:xfrm>
              <a:off x="6842215" y="4136093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A835790-44BE-4964-8E6A-4087DC5580B6}"/>
                </a:ext>
              </a:extLst>
            </p:cNvPr>
            <p:cNvCxnSpPr/>
            <p:nvPr/>
          </p:nvCxnSpPr>
          <p:spPr>
            <a:xfrm>
              <a:off x="6843638" y="4266721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B85D9E3B-4292-4E8B-8282-20864D5F7B39}"/>
                </a:ext>
              </a:extLst>
            </p:cNvPr>
            <p:cNvSpPr txBox="1"/>
            <p:nvPr/>
          </p:nvSpPr>
          <p:spPr>
            <a:xfrm>
              <a:off x="4443188" y="3941841"/>
              <a:ext cx="354584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更多  </a:t>
              </a:r>
              <a:r>
                <a:rPr kumimoji="0" lang="en-US" altLang="zh-CN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kumimoji="0" lang="zh-CN" alt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9" name="矩形 88">
            <a:extLst>
              <a:ext uri="{FF2B5EF4-FFF2-40B4-BE49-F238E27FC236}">
                <a16:creationId xmlns:a16="http://schemas.microsoft.com/office/drawing/2014/main" id="{AC45CBDC-9132-4F87-812B-82AA7C8E185F}"/>
              </a:ext>
            </a:extLst>
          </p:cNvPr>
          <p:cNvSpPr/>
          <p:nvPr/>
        </p:nvSpPr>
        <p:spPr>
          <a:xfrm>
            <a:off x="4258586" y="3213064"/>
            <a:ext cx="9892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Delta update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6865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2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7" grpId="0"/>
      <p:bldP spid="10" grpId="0"/>
      <p:bldP spid="11" grpId="0"/>
      <p:bldP spid="12" grpId="0"/>
      <p:bldP spid="13" grpId="0"/>
      <p:bldP spid="25" grpId="0"/>
      <p:bldP spid="26" grpId="0"/>
      <p:bldP spid="8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10189-F8D5-471F-AD58-07739D228AAF}"/>
              </a:ext>
            </a:extLst>
          </p:cNvPr>
          <p:cNvSpPr txBox="1">
            <a:spLocks/>
          </p:cNvSpPr>
          <p:nvPr/>
        </p:nvSpPr>
        <p:spPr>
          <a:xfrm>
            <a:off x="393383" y="983933"/>
            <a:ext cx="8132921" cy="339566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关于演讲者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63C783-FCFC-4540-8CDE-81C30C825CE3}"/>
              </a:ext>
            </a:extLst>
          </p:cNvPr>
          <p:cNvSpPr txBox="1">
            <a:spLocks/>
          </p:cNvSpPr>
          <p:nvPr/>
        </p:nvSpPr>
        <p:spPr>
          <a:xfrm>
            <a:off x="393383" y="1422082"/>
            <a:ext cx="5690785" cy="3027998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1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段 金辰 </a:t>
            </a:r>
            <a:r>
              <a:rPr kumimoji="1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(Kingcean Tuan)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爱奇艺 产品技术中心 客户端技术部 研究员，</a:t>
            </a:r>
            <a:r>
              <a:rPr kumimoji="1" lang="zh-CN" altLang="en-US" sz="1350" dirty="0">
                <a:solidFill>
                  <a:prstClr val="black">
                    <a:lumMod val="95000"/>
                    <a:lumOff val="5000"/>
                  </a:prst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前端研发</a:t>
            </a:r>
            <a:r>
              <a:rPr kumimoji="1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团队负责人。</a:t>
            </a:r>
            <a:endParaRPr kumimoji="1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微软雅黑" panose="020B0503020204020204" charset="-122"/>
              <a:sym typeface="+mn-ea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350" dirty="0">
                <a:solidFill>
                  <a:prstClr val="black">
                    <a:lumMod val="95000"/>
                    <a:lumOff val="5000"/>
                  </a:prst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曾任职伊斯曼柯达、微软、阿里巴巴等世界知名公司。</a:t>
            </a:r>
            <a:endParaRPr kumimoji="1" lang="en-US" altLang="zh-CN" sz="1350" dirty="0">
              <a:solidFill>
                <a:prstClr val="black">
                  <a:lumMod val="95000"/>
                  <a:lumOff val="5000"/>
                </a:prstClr>
              </a:solidFill>
              <a:latin typeface="Segoe UI" panose="020B0502040204020203" pitchFamily="34" charset="0"/>
              <a:ea typeface="微软雅黑" panose="020B0503020204020204" pitchFamily="34" charset="-122"/>
              <a:cs typeface="微软雅黑" panose="020B0503020204020204" charset="-122"/>
              <a:sym typeface="+mn-ea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拥有</a:t>
            </a:r>
            <a:r>
              <a:rPr kumimoji="1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10</a:t>
            </a:r>
            <a:r>
              <a:rPr kumimoji="1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年以上全职软件开发经验，涉猎云端、网络前端、企业级服务、分布式、客户端（包括桌面与手机）、后端、</a:t>
            </a:r>
            <a:r>
              <a:rPr kumimoji="1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IoT</a:t>
            </a:r>
            <a:r>
              <a:rPr kumimoji="1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、类库等众多专业领域。</a:t>
            </a:r>
            <a:endParaRPr kumimoji="1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微软雅黑" panose="020B0503020204020204" charset="-122"/>
              <a:sym typeface="+mn-ea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350" dirty="0">
                <a:solidFill>
                  <a:prstClr val="black">
                    <a:lumMod val="95000"/>
                    <a:lumOff val="5000"/>
                  </a:prst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在用户体验设计领域也富有经验。</a:t>
            </a:r>
            <a:endParaRPr kumimoji="1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图片包含 人员, 墙壁, 服装, 男士&#10;&#10;已生成极高可信度的说明">
            <a:extLst>
              <a:ext uri="{FF2B5EF4-FFF2-40B4-BE49-F238E27FC236}">
                <a16:creationId xmlns:a16="http://schemas.microsoft.com/office/drawing/2014/main" id="{A55C9A6F-0EA7-4974-B220-ABA9A7EDEC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460" y="983933"/>
            <a:ext cx="2091873" cy="209187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45877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0B752-CDCD-4C72-BFE6-80EDB63F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逐 </a:t>
            </a:r>
            <a:r>
              <a:rPr lang="en-US" altLang="zh-CN" b="0" dirty="0"/>
              <a:t>Card </a:t>
            </a:r>
            <a:r>
              <a:rPr lang="zh-CN" altLang="en-US" b="0" dirty="0"/>
              <a:t>更新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9F243C92-150F-4DD0-A44F-782179C97FF6}"/>
              </a:ext>
            </a:extLst>
          </p:cNvPr>
          <p:cNvGrpSpPr/>
          <p:nvPr/>
        </p:nvGrpSpPr>
        <p:grpSpPr>
          <a:xfrm>
            <a:off x="1017563" y="1934605"/>
            <a:ext cx="1235156" cy="2740940"/>
            <a:chOff x="1259632" y="1131590"/>
            <a:chExt cx="1235156" cy="2740940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D578D99-3DAC-4ABB-879D-F7609749C621}"/>
                </a:ext>
              </a:extLst>
            </p:cNvPr>
            <p:cNvSpPr/>
            <p:nvPr/>
          </p:nvSpPr>
          <p:spPr>
            <a:xfrm>
              <a:off x="1259632" y="1131590"/>
              <a:ext cx="1235156" cy="2740940"/>
            </a:xfrm>
            <a:prstGeom prst="rect">
              <a:avLst/>
            </a:prstGeom>
            <a:noFill/>
            <a:ln w="12700" cap="flat" cmpd="sng" algn="ctr">
              <a:solidFill>
                <a:srgbClr val="5B9BD5"/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Old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7559D8E6-E085-49BA-A471-B0AB35659A67}"/>
                </a:ext>
              </a:extLst>
            </p:cNvPr>
            <p:cNvSpPr/>
            <p:nvPr/>
          </p:nvSpPr>
          <p:spPr>
            <a:xfrm>
              <a:off x="1371074" y="1478549"/>
              <a:ext cx="1008000" cy="28800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A305CAC0-0D90-4989-B0CE-3E676FEBCE1A}"/>
                </a:ext>
              </a:extLst>
            </p:cNvPr>
            <p:cNvSpPr/>
            <p:nvPr/>
          </p:nvSpPr>
          <p:spPr>
            <a:xfrm>
              <a:off x="1371074" y="1807361"/>
              <a:ext cx="1008000" cy="28800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9396959-6A49-4640-BB0D-DFD91FBDB7FA}"/>
                </a:ext>
              </a:extLst>
            </p:cNvPr>
            <p:cNvSpPr/>
            <p:nvPr/>
          </p:nvSpPr>
          <p:spPr>
            <a:xfrm>
              <a:off x="1371074" y="2136173"/>
              <a:ext cx="1008000" cy="28800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4A162AFF-49B0-43C2-98D3-C4D9C87F5F43}"/>
                </a:ext>
              </a:extLst>
            </p:cNvPr>
            <p:cNvSpPr/>
            <p:nvPr/>
          </p:nvSpPr>
          <p:spPr>
            <a:xfrm>
              <a:off x="1371074" y="2470637"/>
              <a:ext cx="1008000" cy="28800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7347D7E-6141-4B6B-BC4D-494E992B1C6C}"/>
                </a:ext>
              </a:extLst>
            </p:cNvPr>
            <p:cNvSpPr/>
            <p:nvPr/>
          </p:nvSpPr>
          <p:spPr>
            <a:xfrm>
              <a:off x="1371074" y="2802350"/>
              <a:ext cx="1008000" cy="28800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0DFC5901-BC6B-40D7-A9A3-AF790FDCC1B6}"/>
                </a:ext>
              </a:extLst>
            </p:cNvPr>
            <p:cNvSpPr/>
            <p:nvPr/>
          </p:nvSpPr>
          <p:spPr>
            <a:xfrm>
              <a:off x="1371074" y="3131441"/>
              <a:ext cx="1008000" cy="28800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DF926B0-46B5-4C51-A169-D54CDA070307}"/>
                </a:ext>
              </a:extLst>
            </p:cNvPr>
            <p:cNvSpPr/>
            <p:nvPr/>
          </p:nvSpPr>
          <p:spPr>
            <a:xfrm>
              <a:off x="1371074" y="3470971"/>
              <a:ext cx="1008000" cy="28800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9C4E4E45-6BC8-49C3-82AE-EBAD45A21FA0}"/>
              </a:ext>
            </a:extLst>
          </p:cNvPr>
          <p:cNvGrpSpPr/>
          <p:nvPr/>
        </p:nvGrpSpPr>
        <p:grpSpPr>
          <a:xfrm>
            <a:off x="3851920" y="1934605"/>
            <a:ext cx="1235156" cy="2740940"/>
            <a:chOff x="2915816" y="1131590"/>
            <a:chExt cx="1235156" cy="2740940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4EE02974-B2C3-4746-808C-A71926C8845C}"/>
                </a:ext>
              </a:extLst>
            </p:cNvPr>
            <p:cNvSpPr/>
            <p:nvPr/>
          </p:nvSpPr>
          <p:spPr>
            <a:xfrm>
              <a:off x="2915816" y="1131590"/>
              <a:ext cx="1235156" cy="2740940"/>
            </a:xfrm>
            <a:prstGeom prst="rect">
              <a:avLst/>
            </a:prstGeom>
            <a:noFill/>
            <a:ln w="12700" cap="flat" cmpd="sng" algn="ctr">
              <a:solidFill>
                <a:srgbClr val="5B9BD5"/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New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F77BF27D-C897-459B-A38A-7AF731299377}"/>
                </a:ext>
              </a:extLst>
            </p:cNvPr>
            <p:cNvSpPr/>
            <p:nvPr/>
          </p:nvSpPr>
          <p:spPr>
            <a:xfrm>
              <a:off x="3027258" y="1478549"/>
              <a:ext cx="1008000" cy="28800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5E217359-EF7B-42B6-AD30-2ED0DFA75BA7}"/>
                </a:ext>
              </a:extLst>
            </p:cNvPr>
            <p:cNvSpPr/>
            <p:nvPr/>
          </p:nvSpPr>
          <p:spPr>
            <a:xfrm>
              <a:off x="3027258" y="1807361"/>
              <a:ext cx="1008000" cy="28800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F3A8FC74-8D17-44E1-9E35-C39D2D237571}"/>
                </a:ext>
              </a:extLst>
            </p:cNvPr>
            <p:cNvSpPr/>
            <p:nvPr/>
          </p:nvSpPr>
          <p:spPr>
            <a:xfrm>
              <a:off x="3027258" y="2136173"/>
              <a:ext cx="1008000" cy="28800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188E7D78-E176-4CC1-9830-6F80B85D33C3}"/>
                </a:ext>
              </a:extLst>
            </p:cNvPr>
            <p:cNvSpPr/>
            <p:nvPr/>
          </p:nvSpPr>
          <p:spPr>
            <a:xfrm>
              <a:off x="3027258" y="2470637"/>
              <a:ext cx="1008000" cy="28800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5E12244-DFFA-4584-9401-403A6D9AEB0D}"/>
                </a:ext>
              </a:extLst>
            </p:cNvPr>
            <p:cNvSpPr/>
            <p:nvPr/>
          </p:nvSpPr>
          <p:spPr>
            <a:xfrm>
              <a:off x="3027258" y="2802350"/>
              <a:ext cx="1008000" cy="28800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A51406B5-35DE-44AE-B912-3ED4E33C93B3}"/>
                </a:ext>
              </a:extLst>
            </p:cNvPr>
            <p:cNvSpPr/>
            <p:nvPr/>
          </p:nvSpPr>
          <p:spPr>
            <a:xfrm>
              <a:off x="3027258" y="3131441"/>
              <a:ext cx="1008000" cy="28800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0B2EE97B-6717-4DBD-8A44-B9B76D2F4C5E}"/>
                </a:ext>
              </a:extLst>
            </p:cNvPr>
            <p:cNvSpPr/>
            <p:nvPr/>
          </p:nvSpPr>
          <p:spPr>
            <a:xfrm>
              <a:off x="3027258" y="3470971"/>
              <a:ext cx="1008000" cy="28800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FE09FD79-579F-493C-9F79-B868DE199CF4}"/>
              </a:ext>
            </a:extLst>
          </p:cNvPr>
          <p:cNvCxnSpPr>
            <a:stCxn id="65" idx="3"/>
            <a:endCxn id="74" idx="1"/>
          </p:cNvCxnSpPr>
          <p:nvPr/>
        </p:nvCxnSpPr>
        <p:spPr>
          <a:xfrm>
            <a:off x="2137005" y="2425564"/>
            <a:ext cx="1826357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5B43D7A0-5D97-4ADB-8CAB-13EFE9A057A7}"/>
              </a:ext>
            </a:extLst>
          </p:cNvPr>
          <p:cNvCxnSpPr>
            <a:stCxn id="66" idx="3"/>
            <a:endCxn id="75" idx="1"/>
          </p:cNvCxnSpPr>
          <p:nvPr/>
        </p:nvCxnSpPr>
        <p:spPr>
          <a:xfrm>
            <a:off x="2137005" y="2754376"/>
            <a:ext cx="1826357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DC30A0FC-3C14-464E-8AEC-E036B279CDFE}"/>
              </a:ext>
            </a:extLst>
          </p:cNvPr>
          <p:cNvCxnSpPr>
            <a:stCxn id="67" idx="3"/>
            <a:endCxn id="76" idx="1"/>
          </p:cNvCxnSpPr>
          <p:nvPr/>
        </p:nvCxnSpPr>
        <p:spPr>
          <a:xfrm>
            <a:off x="2137005" y="3083188"/>
            <a:ext cx="1826357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7841A64B-B79B-4C80-9231-836F2C567B38}"/>
              </a:ext>
            </a:extLst>
          </p:cNvPr>
          <p:cNvSpPr txBox="1"/>
          <p:nvPr/>
        </p:nvSpPr>
        <p:spPr>
          <a:xfrm>
            <a:off x="2569146" y="1934605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Data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B9098115-31A3-4C55-9461-34BC21669508}"/>
              </a:ext>
            </a:extLst>
          </p:cNvPr>
          <p:cNvSpPr txBox="1"/>
          <p:nvPr/>
        </p:nvSpPr>
        <p:spPr>
          <a:xfrm>
            <a:off x="3093264" y="1934605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Type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86" name="圆角矩形 20">
            <a:extLst>
              <a:ext uri="{FF2B5EF4-FFF2-40B4-BE49-F238E27FC236}">
                <a16:creationId xmlns:a16="http://schemas.microsoft.com/office/drawing/2014/main" id="{A39AE976-2BE0-4F4A-A1BE-7F83FA6B342F}"/>
              </a:ext>
            </a:extLst>
          </p:cNvPr>
          <p:cNvSpPr/>
          <p:nvPr/>
        </p:nvSpPr>
        <p:spPr>
          <a:xfrm>
            <a:off x="2527813" y="1790606"/>
            <a:ext cx="1049013" cy="202909"/>
          </a:xfrm>
          <a:prstGeom prst="roundRect">
            <a:avLst>
              <a:gd name="adj" fmla="val 50000"/>
            </a:avLst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vs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6640D2D3-654A-41BE-AFB4-DB42EDE54E2C}"/>
              </a:ext>
            </a:extLst>
          </p:cNvPr>
          <p:cNvSpPr txBox="1"/>
          <p:nvPr/>
        </p:nvSpPr>
        <p:spPr>
          <a:xfrm>
            <a:off x="2478160" y="2206346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</a:rPr>
              <a:t>Different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FE4ACE4-F786-429D-8D54-E72EC2BF2A1B}"/>
              </a:ext>
            </a:extLst>
          </p:cNvPr>
          <p:cNvSpPr txBox="1"/>
          <p:nvPr/>
        </p:nvSpPr>
        <p:spPr>
          <a:xfrm>
            <a:off x="3093333" y="2205508"/>
            <a:ext cx="471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Same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EF8D81A0-71B5-4823-9CA6-74D19C81A525}"/>
              </a:ext>
            </a:extLst>
          </p:cNvPr>
          <p:cNvSpPr txBox="1"/>
          <p:nvPr/>
        </p:nvSpPr>
        <p:spPr>
          <a:xfrm>
            <a:off x="2481421" y="2537232"/>
            <a:ext cx="652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</a:rPr>
              <a:t>Different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BB51BC2D-DD8F-4293-857F-23FBFCFD6896}"/>
              </a:ext>
            </a:extLst>
          </p:cNvPr>
          <p:cNvSpPr txBox="1"/>
          <p:nvPr/>
        </p:nvSpPr>
        <p:spPr>
          <a:xfrm>
            <a:off x="3096595" y="2536394"/>
            <a:ext cx="471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Same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5D5BB35A-A5B4-4BF2-8930-8E67CBCF1BC6}"/>
              </a:ext>
            </a:extLst>
          </p:cNvPr>
          <p:cNvSpPr txBox="1"/>
          <p:nvPr/>
        </p:nvSpPr>
        <p:spPr>
          <a:xfrm>
            <a:off x="2478160" y="2878137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</a:rPr>
              <a:t>Different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D5EA0C0-66CD-48D5-816D-6DF8D05C0901}"/>
              </a:ext>
            </a:extLst>
          </p:cNvPr>
          <p:cNvSpPr txBox="1"/>
          <p:nvPr/>
        </p:nvSpPr>
        <p:spPr>
          <a:xfrm>
            <a:off x="3002763" y="2877299"/>
            <a:ext cx="652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</a:rPr>
              <a:t>Different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ADCEDB7-A084-4847-B401-B9E6B9F14AC6}"/>
              </a:ext>
            </a:extLst>
          </p:cNvPr>
          <p:cNvSpPr txBox="1"/>
          <p:nvPr/>
        </p:nvSpPr>
        <p:spPr>
          <a:xfrm>
            <a:off x="2478160" y="3198344"/>
            <a:ext cx="652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</a:rPr>
              <a:t>Different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B3A1ABD8-F0B6-44A5-81F1-680505785AFC}"/>
              </a:ext>
            </a:extLst>
          </p:cNvPr>
          <p:cNvSpPr txBox="1"/>
          <p:nvPr/>
        </p:nvSpPr>
        <p:spPr>
          <a:xfrm>
            <a:off x="3002764" y="3197506"/>
            <a:ext cx="652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</a:rPr>
              <a:t>Different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</a:endParaRP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C54CDB4A-3F1C-44E2-89F1-0A8B96B4F5CC}"/>
              </a:ext>
            </a:extLst>
          </p:cNvPr>
          <p:cNvCxnSpPr>
            <a:stCxn id="68" idx="3"/>
            <a:endCxn id="77" idx="1"/>
          </p:cNvCxnSpPr>
          <p:nvPr/>
        </p:nvCxnSpPr>
        <p:spPr>
          <a:xfrm>
            <a:off x="2137005" y="3417652"/>
            <a:ext cx="1826357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9F6AA8C4-3E45-42BC-93D8-C7B0E65312E6}"/>
              </a:ext>
            </a:extLst>
          </p:cNvPr>
          <p:cNvCxnSpPr>
            <a:stCxn id="69" idx="3"/>
            <a:endCxn id="78" idx="1"/>
          </p:cNvCxnSpPr>
          <p:nvPr/>
        </p:nvCxnSpPr>
        <p:spPr>
          <a:xfrm>
            <a:off x="2137005" y="3749365"/>
            <a:ext cx="1826357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F3ADEF6A-8C40-466D-9477-0FF601640DC7}"/>
              </a:ext>
            </a:extLst>
          </p:cNvPr>
          <p:cNvCxnSpPr>
            <a:stCxn id="70" idx="3"/>
            <a:endCxn id="79" idx="1"/>
          </p:cNvCxnSpPr>
          <p:nvPr/>
        </p:nvCxnSpPr>
        <p:spPr>
          <a:xfrm>
            <a:off x="2137005" y="4078456"/>
            <a:ext cx="1826357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3E817480-2ECE-4349-A0DD-44D0E14CB986}"/>
              </a:ext>
            </a:extLst>
          </p:cNvPr>
          <p:cNvCxnSpPr>
            <a:stCxn id="71" idx="3"/>
            <a:endCxn id="80" idx="1"/>
          </p:cNvCxnSpPr>
          <p:nvPr/>
        </p:nvCxnSpPr>
        <p:spPr>
          <a:xfrm>
            <a:off x="2137005" y="4417986"/>
            <a:ext cx="1826357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B158B729-4DA4-486E-91F2-0DA8AD9F9D74}"/>
              </a:ext>
            </a:extLst>
          </p:cNvPr>
          <p:cNvSpPr txBox="1"/>
          <p:nvPr/>
        </p:nvSpPr>
        <p:spPr>
          <a:xfrm>
            <a:off x="2477722" y="3553771"/>
            <a:ext cx="652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</a:rPr>
              <a:t>Different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86E14379-22CE-4D72-B59D-8B7B8B8CF747}"/>
              </a:ext>
            </a:extLst>
          </p:cNvPr>
          <p:cNvSpPr txBox="1"/>
          <p:nvPr/>
        </p:nvSpPr>
        <p:spPr>
          <a:xfrm>
            <a:off x="3092896" y="3552933"/>
            <a:ext cx="471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Same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AC11CE50-6774-4E0F-97EB-DD950C02706C}"/>
              </a:ext>
            </a:extLst>
          </p:cNvPr>
          <p:cNvSpPr txBox="1"/>
          <p:nvPr/>
        </p:nvSpPr>
        <p:spPr>
          <a:xfrm>
            <a:off x="2474461" y="3894676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</a:rPr>
              <a:t>Different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5DCD6B38-F35D-4D33-92AE-BA8906333BC0}"/>
              </a:ext>
            </a:extLst>
          </p:cNvPr>
          <p:cNvSpPr txBox="1"/>
          <p:nvPr/>
        </p:nvSpPr>
        <p:spPr>
          <a:xfrm>
            <a:off x="3089634" y="3893838"/>
            <a:ext cx="471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Same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8ED5AD7-620C-47A9-827E-8B1EBDE13ACE}"/>
              </a:ext>
            </a:extLst>
          </p:cNvPr>
          <p:cNvSpPr txBox="1"/>
          <p:nvPr/>
        </p:nvSpPr>
        <p:spPr>
          <a:xfrm>
            <a:off x="2474461" y="4214883"/>
            <a:ext cx="652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</a:rPr>
              <a:t>Different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226F9B8B-B858-4B64-8901-2253C04B34AA}"/>
              </a:ext>
            </a:extLst>
          </p:cNvPr>
          <p:cNvSpPr txBox="1"/>
          <p:nvPr/>
        </p:nvSpPr>
        <p:spPr>
          <a:xfrm>
            <a:off x="2999065" y="4214045"/>
            <a:ext cx="652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</a:rPr>
              <a:t>Different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</a:endParaRPr>
          </a:p>
        </p:txBody>
      </p:sp>
      <p:sp>
        <p:nvSpPr>
          <p:cNvPr id="105" name="圆角矩形 141">
            <a:extLst>
              <a:ext uri="{FF2B5EF4-FFF2-40B4-BE49-F238E27FC236}">
                <a16:creationId xmlns:a16="http://schemas.microsoft.com/office/drawing/2014/main" id="{6B1B3222-7F36-48FB-84C8-9957F9FBB96D}"/>
              </a:ext>
            </a:extLst>
          </p:cNvPr>
          <p:cNvSpPr/>
          <p:nvPr/>
        </p:nvSpPr>
        <p:spPr>
          <a:xfrm>
            <a:off x="6100306" y="1790606"/>
            <a:ext cx="1049013" cy="202909"/>
          </a:xfrm>
          <a:prstGeom prst="roundRect">
            <a:avLst>
              <a:gd name="adj" fmla="val 50000"/>
            </a:avLst>
          </a:prstGeom>
          <a:solidFill>
            <a:srgbClr val="5B9BD5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action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6" name="右箭头 39">
            <a:extLst>
              <a:ext uri="{FF2B5EF4-FFF2-40B4-BE49-F238E27FC236}">
                <a16:creationId xmlns:a16="http://schemas.microsoft.com/office/drawing/2014/main" id="{B4EED3AC-6A4A-4DAE-A5E3-ADCDAAD881E7}"/>
              </a:ext>
            </a:extLst>
          </p:cNvPr>
          <p:cNvSpPr/>
          <p:nvPr/>
        </p:nvSpPr>
        <p:spPr>
          <a:xfrm>
            <a:off x="5285264" y="2700595"/>
            <a:ext cx="504056" cy="1233861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757E6459-9C6F-49F7-A5A5-FC1728355665}"/>
              </a:ext>
            </a:extLst>
          </p:cNvPr>
          <p:cNvSpPr txBox="1"/>
          <p:nvPr/>
        </p:nvSpPr>
        <p:spPr>
          <a:xfrm>
            <a:off x="6263371" y="2246446"/>
            <a:ext cx="722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Update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91557299-06D9-45CC-AF32-C7EAE6CAF888}"/>
              </a:ext>
            </a:extLst>
          </p:cNvPr>
          <p:cNvSpPr txBox="1"/>
          <p:nvPr/>
        </p:nvSpPr>
        <p:spPr>
          <a:xfrm>
            <a:off x="6282728" y="2590599"/>
            <a:ext cx="722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Update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9137191A-669B-43CF-BCF9-E317D5E857AF}"/>
              </a:ext>
            </a:extLst>
          </p:cNvPr>
          <p:cNvSpPr txBox="1"/>
          <p:nvPr/>
        </p:nvSpPr>
        <p:spPr>
          <a:xfrm>
            <a:off x="6186710" y="2919411"/>
            <a:ext cx="914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Re-render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75E1FAC8-CD06-4228-AE14-484241D1803A}"/>
              </a:ext>
            </a:extLst>
          </p:cNvPr>
          <p:cNvSpPr txBox="1"/>
          <p:nvPr/>
        </p:nvSpPr>
        <p:spPr>
          <a:xfrm>
            <a:off x="6186710" y="3250224"/>
            <a:ext cx="914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Re-render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2A28307D-63DE-4E14-A47D-5F2CB3013756}"/>
              </a:ext>
            </a:extLst>
          </p:cNvPr>
          <p:cNvSpPr txBox="1"/>
          <p:nvPr/>
        </p:nvSpPr>
        <p:spPr>
          <a:xfrm>
            <a:off x="6282728" y="3595476"/>
            <a:ext cx="722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Update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039ADE72-8326-4A78-933F-9E5E0B0FE3A7}"/>
              </a:ext>
            </a:extLst>
          </p:cNvPr>
          <p:cNvSpPr txBox="1"/>
          <p:nvPr/>
        </p:nvSpPr>
        <p:spPr>
          <a:xfrm>
            <a:off x="6282728" y="3934456"/>
            <a:ext cx="722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Update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9FB3297E-4E34-412D-A002-80B463E79E85}"/>
              </a:ext>
            </a:extLst>
          </p:cNvPr>
          <p:cNvSpPr txBox="1"/>
          <p:nvPr/>
        </p:nvSpPr>
        <p:spPr>
          <a:xfrm>
            <a:off x="6186710" y="4255101"/>
            <a:ext cx="914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Re-render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898DB79D-E594-4A6A-A644-8FFF35FADC98}"/>
              </a:ext>
            </a:extLst>
          </p:cNvPr>
          <p:cNvCxnSpPr/>
          <p:nvPr/>
        </p:nvCxnSpPr>
        <p:spPr>
          <a:xfrm>
            <a:off x="5944373" y="2590599"/>
            <a:ext cx="1380243" cy="0"/>
          </a:xfrm>
          <a:prstGeom prst="line">
            <a:avLst/>
          </a:prstGeom>
          <a:noFill/>
          <a:ln w="6350" cap="flat" cmpd="sng" algn="ctr">
            <a:solidFill>
              <a:srgbClr val="5B9BD5">
                <a:lumMod val="20000"/>
                <a:lumOff val="80000"/>
              </a:srgbClr>
            </a:solidFill>
            <a:prstDash val="solid"/>
            <a:miter lim="800000"/>
          </a:ln>
          <a:effectLst/>
        </p:spPr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D1334761-D6F9-44B9-8559-2D024392589F}"/>
              </a:ext>
            </a:extLst>
          </p:cNvPr>
          <p:cNvCxnSpPr/>
          <p:nvPr/>
        </p:nvCxnSpPr>
        <p:spPr>
          <a:xfrm>
            <a:off x="5944373" y="2919277"/>
            <a:ext cx="1380243" cy="0"/>
          </a:xfrm>
          <a:prstGeom prst="line">
            <a:avLst/>
          </a:prstGeom>
          <a:noFill/>
          <a:ln w="6350" cap="flat" cmpd="sng" algn="ctr">
            <a:solidFill>
              <a:srgbClr val="5B9BD5">
                <a:lumMod val="20000"/>
                <a:lumOff val="80000"/>
              </a:srgbClr>
            </a:solidFill>
            <a:prstDash val="solid"/>
            <a:miter lim="800000"/>
          </a:ln>
          <a:effectLst/>
        </p:spPr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8BE85A7D-E5C6-45A3-9BC8-66CCDAD96583}"/>
              </a:ext>
            </a:extLst>
          </p:cNvPr>
          <p:cNvCxnSpPr/>
          <p:nvPr/>
        </p:nvCxnSpPr>
        <p:spPr>
          <a:xfrm>
            <a:off x="5944373" y="3250224"/>
            <a:ext cx="1380243" cy="0"/>
          </a:xfrm>
          <a:prstGeom prst="line">
            <a:avLst/>
          </a:prstGeom>
          <a:noFill/>
          <a:ln w="6350" cap="flat" cmpd="sng" algn="ctr">
            <a:solidFill>
              <a:srgbClr val="5B9BD5">
                <a:lumMod val="20000"/>
                <a:lumOff val="80000"/>
              </a:srgbClr>
            </a:solidFill>
            <a:prstDash val="solid"/>
            <a:miter lim="800000"/>
          </a:ln>
          <a:effectLst/>
        </p:spPr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D5CC85BF-9B05-4B2C-9520-D4B5FADC00AB}"/>
              </a:ext>
            </a:extLst>
          </p:cNvPr>
          <p:cNvCxnSpPr/>
          <p:nvPr/>
        </p:nvCxnSpPr>
        <p:spPr>
          <a:xfrm>
            <a:off x="5944373" y="3561652"/>
            <a:ext cx="1380243" cy="0"/>
          </a:xfrm>
          <a:prstGeom prst="line">
            <a:avLst/>
          </a:prstGeom>
          <a:noFill/>
          <a:ln w="6350" cap="flat" cmpd="sng" algn="ctr">
            <a:solidFill>
              <a:srgbClr val="5B9BD5">
                <a:lumMod val="20000"/>
                <a:lumOff val="80000"/>
              </a:srgbClr>
            </a:solidFill>
            <a:prstDash val="solid"/>
            <a:miter lim="800000"/>
          </a:ln>
          <a:effectLst/>
        </p:spPr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067BBDD7-668A-4496-936A-F6EEDA511760}"/>
              </a:ext>
            </a:extLst>
          </p:cNvPr>
          <p:cNvCxnSpPr/>
          <p:nvPr/>
        </p:nvCxnSpPr>
        <p:spPr>
          <a:xfrm>
            <a:off x="5944373" y="3924288"/>
            <a:ext cx="1380243" cy="0"/>
          </a:xfrm>
          <a:prstGeom prst="line">
            <a:avLst/>
          </a:prstGeom>
          <a:noFill/>
          <a:ln w="6350" cap="flat" cmpd="sng" algn="ctr">
            <a:solidFill>
              <a:srgbClr val="5B9BD5">
                <a:lumMod val="20000"/>
                <a:lumOff val="80000"/>
              </a:srgbClr>
            </a:solidFill>
            <a:prstDash val="solid"/>
            <a:miter lim="800000"/>
          </a:ln>
          <a:effectLst/>
        </p:spPr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285514DE-6298-46E4-9CC0-885292711C70}"/>
              </a:ext>
            </a:extLst>
          </p:cNvPr>
          <p:cNvCxnSpPr/>
          <p:nvPr/>
        </p:nvCxnSpPr>
        <p:spPr>
          <a:xfrm>
            <a:off x="5944373" y="4273986"/>
            <a:ext cx="1380243" cy="0"/>
          </a:xfrm>
          <a:prstGeom prst="line">
            <a:avLst/>
          </a:prstGeom>
          <a:noFill/>
          <a:ln w="6350" cap="flat" cmpd="sng" algn="ctr">
            <a:solidFill>
              <a:srgbClr val="5B9BD5">
                <a:lumMod val="20000"/>
                <a:lumOff val="80000"/>
              </a:srgbClr>
            </a:solidFill>
            <a:prstDash val="solid"/>
            <a:miter lim="800000"/>
          </a:ln>
          <a:effectLst/>
        </p:spPr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2F6BB6EB-0773-4FC3-BF4A-D7C8D96E9DFE}"/>
              </a:ext>
            </a:extLst>
          </p:cNvPr>
          <p:cNvSpPr txBox="1"/>
          <p:nvPr/>
        </p:nvSpPr>
        <p:spPr>
          <a:xfrm>
            <a:off x="327484" y="972636"/>
            <a:ext cx="842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Card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比较类型，以确定更新形式，然后再逐个更新。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若类型不同，则全新渲染；否则，仅更新局部不同之处。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D89835C6-74BD-4D2C-B27E-25E1363D197E}"/>
              </a:ext>
            </a:extLst>
          </p:cNvPr>
          <p:cNvSpPr txBox="1"/>
          <p:nvPr/>
        </p:nvSpPr>
        <p:spPr>
          <a:xfrm>
            <a:off x="6224702" y="1946160"/>
            <a:ext cx="8002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Component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</a:endParaRPr>
          </a:p>
        </p:txBody>
      </p: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10929B80-0262-4E57-BDC2-A801AD270CA1}"/>
              </a:ext>
            </a:extLst>
          </p:cNvPr>
          <p:cNvCxnSpPr/>
          <p:nvPr/>
        </p:nvCxnSpPr>
        <p:spPr>
          <a:xfrm>
            <a:off x="5926238" y="2217130"/>
            <a:ext cx="1380243" cy="0"/>
          </a:xfrm>
          <a:prstGeom prst="line">
            <a:avLst/>
          </a:prstGeom>
          <a:noFill/>
          <a:ln w="6350" cap="flat" cmpd="sng" algn="ctr">
            <a:solidFill>
              <a:srgbClr val="5B9BD5">
                <a:lumMod val="20000"/>
                <a:lumOff val="80000"/>
              </a:srgb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610013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2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75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2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750"/>
                            </p:stCondLst>
                            <p:childTnLst>
                              <p:par>
                                <p:cTn id="1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86" grpId="0" animBg="1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9" grpId="0"/>
      <p:bldP spid="100" grpId="0"/>
      <p:bldP spid="101" grpId="0"/>
      <p:bldP spid="102" grpId="0"/>
      <p:bldP spid="103" grpId="0"/>
      <p:bldP spid="104" grpId="0"/>
      <p:bldP spid="105" grpId="0" animBg="1"/>
      <p:bldP spid="106" grpId="0" animBg="1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20" grpId="0"/>
      <p:bldP spid="1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0B752-CDCD-4C72-BFE6-80EDB63F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搜索</a:t>
            </a: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732EF502-C5C6-4227-A22B-AEC54B5BF89A}"/>
              </a:ext>
            </a:extLst>
          </p:cNvPr>
          <p:cNvGrpSpPr/>
          <p:nvPr/>
        </p:nvGrpSpPr>
        <p:grpSpPr>
          <a:xfrm>
            <a:off x="253789" y="953542"/>
            <a:ext cx="8633809" cy="3983979"/>
            <a:chOff x="253789" y="953542"/>
            <a:chExt cx="8633809" cy="3983979"/>
          </a:xfrm>
        </p:grpSpPr>
        <p:sp>
          <p:nvSpPr>
            <p:cNvPr id="104" name="云形 103">
              <a:extLst>
                <a:ext uri="{FF2B5EF4-FFF2-40B4-BE49-F238E27FC236}">
                  <a16:creationId xmlns:a16="http://schemas.microsoft.com/office/drawing/2014/main" id="{AD99C733-C7DD-4AFD-A3FC-72536D7B41CA}"/>
                </a:ext>
              </a:extLst>
            </p:cNvPr>
            <p:cNvSpPr/>
            <p:nvPr/>
          </p:nvSpPr>
          <p:spPr>
            <a:xfrm>
              <a:off x="323528" y="1131590"/>
              <a:ext cx="1800200" cy="1080120"/>
            </a:xfrm>
            <a:prstGeom prst="cloud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anose="020B0503020204020204" pitchFamily="34" charset="-122"/>
                  <a:cs typeface="+mn-cs"/>
                </a:rPr>
                <a:t>搜索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anose="020B0503020204020204" pitchFamily="34" charset="-122"/>
                  <a:cs typeface="+mn-cs"/>
                </a:rPr>
                <a:t>Web API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5" name="流程图: 决策 104">
              <a:extLst>
                <a:ext uri="{FF2B5EF4-FFF2-40B4-BE49-F238E27FC236}">
                  <a16:creationId xmlns:a16="http://schemas.microsoft.com/office/drawing/2014/main" id="{A90421BB-D79A-44E6-B94F-0ABF8ECAD5F6}"/>
                </a:ext>
              </a:extLst>
            </p:cNvPr>
            <p:cNvSpPr/>
            <p:nvPr/>
          </p:nvSpPr>
          <p:spPr>
            <a:xfrm>
              <a:off x="2907355" y="1262851"/>
              <a:ext cx="1512168" cy="817598"/>
            </a:xfrm>
            <a:prstGeom prst="flowChartDecision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选择器</a:t>
              </a: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067B057C-21B5-481B-9E8B-4049FE9CAF7C}"/>
                </a:ext>
              </a:extLst>
            </p:cNvPr>
            <p:cNvSpPr/>
            <p:nvPr/>
          </p:nvSpPr>
          <p:spPr>
            <a:xfrm>
              <a:off x="4927158" y="953542"/>
              <a:ext cx="3960440" cy="345638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78418E62-6A04-48D7-9E9A-C9F1A91C384E}"/>
                </a:ext>
              </a:extLst>
            </p:cNvPr>
            <p:cNvSpPr/>
            <p:nvPr/>
          </p:nvSpPr>
          <p:spPr>
            <a:xfrm>
              <a:off x="4927158" y="953542"/>
              <a:ext cx="3960440" cy="36004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A49079E8-D97A-4459-892E-D3BE8B1AA72F}"/>
                </a:ext>
              </a:extLst>
            </p:cNvPr>
            <p:cNvCxnSpPr>
              <a:stCxn id="107" idx="1"/>
              <a:endCxn id="107" idx="3"/>
            </p:cNvCxnSpPr>
            <p:nvPr/>
          </p:nvCxnSpPr>
          <p:spPr>
            <a:xfrm>
              <a:off x="4927158" y="1133562"/>
              <a:ext cx="3960440" cy="0"/>
            </a:xfrm>
            <a:prstGeom prst="line">
              <a:avLst/>
            </a:prstGeom>
            <a:noFill/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pic>
          <p:nvPicPr>
            <p:cNvPr id="109" name="Picture 2" descr="https://upload.wikimedia.org/wikipedia/commons/thumb/b/b3/IQiyi_logo_2.png/1280px-IQiyi_logo_2.png">
              <a:extLst>
                <a:ext uri="{FF2B5EF4-FFF2-40B4-BE49-F238E27FC236}">
                  <a16:creationId xmlns:a16="http://schemas.microsoft.com/office/drawing/2014/main" id="{2E8AB4D8-F7F0-4701-909B-AD8022C16D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81"/>
            <a:stretch/>
          </p:blipFill>
          <p:spPr bwMode="auto">
            <a:xfrm>
              <a:off x="4956914" y="994638"/>
              <a:ext cx="360040" cy="114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圆角矩形 96">
              <a:extLst>
                <a:ext uri="{FF2B5EF4-FFF2-40B4-BE49-F238E27FC236}">
                  <a16:creationId xmlns:a16="http://schemas.microsoft.com/office/drawing/2014/main" id="{CBFBDF4D-FEC6-4274-A55E-DC9E16D72A34}"/>
                </a:ext>
              </a:extLst>
            </p:cNvPr>
            <p:cNvSpPr/>
            <p:nvPr/>
          </p:nvSpPr>
          <p:spPr>
            <a:xfrm>
              <a:off x="5437462" y="994638"/>
              <a:ext cx="248802" cy="114139"/>
            </a:xfrm>
            <a:prstGeom prst="roundRect">
              <a:avLst>
                <a:gd name="adj" fmla="val 47635"/>
              </a:avLst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视频</a:t>
              </a:r>
            </a:p>
          </p:txBody>
        </p:sp>
        <p:sp>
          <p:nvSpPr>
            <p:cNvPr id="111" name="圆角矩形 97">
              <a:extLst>
                <a:ext uri="{FF2B5EF4-FFF2-40B4-BE49-F238E27FC236}">
                  <a16:creationId xmlns:a16="http://schemas.microsoft.com/office/drawing/2014/main" id="{3DA04449-59A6-4FEE-9FC5-421151F80067}"/>
                </a:ext>
              </a:extLst>
            </p:cNvPr>
            <p:cNvSpPr/>
            <p:nvPr/>
          </p:nvSpPr>
          <p:spPr>
            <a:xfrm>
              <a:off x="6346299" y="994638"/>
              <a:ext cx="1123883" cy="114138"/>
            </a:xfrm>
            <a:prstGeom prst="roundRect">
              <a:avLst>
                <a:gd name="adj" fmla="val 47635"/>
              </a:avLst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ABCDEFG</a:t>
              </a:r>
              <a:endPara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01998A2D-4083-4F33-8524-C9C69799F378}"/>
                </a:ext>
              </a:extLst>
            </p:cNvPr>
            <p:cNvCxnSpPr/>
            <p:nvPr/>
          </p:nvCxnSpPr>
          <p:spPr>
            <a:xfrm>
              <a:off x="8167518" y="994638"/>
              <a:ext cx="0" cy="114138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489CB0F3-D25D-4D05-ABE7-8699ED1D65AF}"/>
                </a:ext>
              </a:extLst>
            </p:cNvPr>
            <p:cNvSpPr txBox="1"/>
            <p:nvPr/>
          </p:nvSpPr>
          <p:spPr>
            <a:xfrm>
              <a:off x="4937432" y="1146349"/>
              <a:ext cx="39946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&lt;  </a:t>
              </a:r>
              <a:r>
                <a:rPr kumimoji="0" lang="zh-CN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</a:t>
              </a:r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3204594A-8427-40D2-AF32-16E4EC4D522D}"/>
                </a:ext>
              </a:extLst>
            </p:cNvPr>
            <p:cNvSpPr/>
            <p:nvPr/>
          </p:nvSpPr>
          <p:spPr>
            <a:xfrm>
              <a:off x="7714743" y="1632666"/>
              <a:ext cx="360040" cy="36004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17E16035-C2A4-4846-A3D6-2D631FC2FBB4}"/>
                </a:ext>
              </a:extLst>
            </p:cNvPr>
            <p:cNvSpPr/>
            <p:nvPr/>
          </p:nvSpPr>
          <p:spPr>
            <a:xfrm>
              <a:off x="8155064" y="1632666"/>
              <a:ext cx="360040" cy="36004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93AED172-E50B-4813-BFCE-F9DB956E9D34}"/>
                </a:ext>
              </a:extLst>
            </p:cNvPr>
            <p:cNvSpPr/>
            <p:nvPr/>
          </p:nvSpPr>
          <p:spPr>
            <a:xfrm>
              <a:off x="7714743" y="2172726"/>
              <a:ext cx="360040" cy="36004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2CE1CD73-498D-4040-ADBF-23D26FC94FE0}"/>
                </a:ext>
              </a:extLst>
            </p:cNvPr>
            <p:cNvSpPr/>
            <p:nvPr/>
          </p:nvSpPr>
          <p:spPr>
            <a:xfrm>
              <a:off x="8155064" y="2172726"/>
              <a:ext cx="360040" cy="360040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8AA30F67-ED78-4AC4-9225-F761993A30A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743" y="2787774"/>
              <a:ext cx="800361" cy="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B9CCF7B2-6DB7-430D-A992-FD8225E7D8B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743" y="2931790"/>
              <a:ext cx="800361" cy="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0141F373-D838-4E59-896B-34BD1E17554D}"/>
                </a:ext>
              </a:extLst>
            </p:cNvPr>
            <p:cNvCxnSpPr>
              <a:cxnSpLocks/>
            </p:cNvCxnSpPr>
            <p:nvPr/>
          </p:nvCxnSpPr>
          <p:spPr>
            <a:xfrm>
              <a:off x="7714743" y="3075806"/>
              <a:ext cx="800361" cy="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01F1B7FF-814E-4D15-AA5B-D0A37C7583CF}"/>
                </a:ext>
              </a:extLst>
            </p:cNvPr>
            <p:cNvCxnSpPr>
              <a:cxnSpLocks/>
            </p:cNvCxnSpPr>
            <p:nvPr/>
          </p:nvCxnSpPr>
          <p:spPr>
            <a:xfrm>
              <a:off x="7714743" y="3219822"/>
              <a:ext cx="800361" cy="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EB29F6A6-68FB-40DC-B10F-4688A43671A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743" y="3363838"/>
              <a:ext cx="800361" cy="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7150DE4E-6582-4A0C-881E-3ADE3B680A3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743" y="3507854"/>
              <a:ext cx="800361" cy="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398816AB-542F-4ABC-B04B-9F7B1CAB8C68}"/>
                </a:ext>
              </a:extLst>
            </p:cNvPr>
            <p:cNvSpPr/>
            <p:nvPr/>
          </p:nvSpPr>
          <p:spPr>
            <a:xfrm>
              <a:off x="7714743" y="3758917"/>
              <a:ext cx="800360" cy="502042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00DAE58D-AD9C-4B50-B4C0-052EF81DC914}"/>
                </a:ext>
              </a:extLst>
            </p:cNvPr>
            <p:cNvSpPr/>
            <p:nvPr/>
          </p:nvSpPr>
          <p:spPr>
            <a:xfrm>
              <a:off x="5336900" y="1632665"/>
              <a:ext cx="800360" cy="991753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316AF0A2-29B0-4663-BA23-677DF83BFAB3}"/>
                </a:ext>
              </a:extLst>
            </p:cNvPr>
            <p:cNvSpPr/>
            <p:nvPr/>
          </p:nvSpPr>
          <p:spPr>
            <a:xfrm>
              <a:off x="5336900" y="2800748"/>
              <a:ext cx="800360" cy="502042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CBCC6803-97F5-4958-A17C-B572EEEDB766}"/>
                </a:ext>
              </a:extLst>
            </p:cNvPr>
            <p:cNvSpPr/>
            <p:nvPr/>
          </p:nvSpPr>
          <p:spPr>
            <a:xfrm>
              <a:off x="5336900" y="3479120"/>
              <a:ext cx="800360" cy="502042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1357C52-3547-4B59-8E42-6CDC8B5407FB}"/>
                </a:ext>
              </a:extLst>
            </p:cNvPr>
            <p:cNvSpPr/>
            <p:nvPr/>
          </p:nvSpPr>
          <p:spPr>
            <a:xfrm>
              <a:off x="5336900" y="4161884"/>
              <a:ext cx="800360" cy="248042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5246C060-9D4F-4FB1-A6ED-47FC20CE8C24}"/>
                </a:ext>
              </a:extLst>
            </p:cNvPr>
            <p:cNvCxnSpPr>
              <a:cxnSpLocks/>
            </p:cNvCxnSpPr>
            <p:nvPr/>
          </p:nvCxnSpPr>
          <p:spPr>
            <a:xfrm>
              <a:off x="5316954" y="1491630"/>
              <a:ext cx="1847334" cy="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387E9F07-E08B-422A-9B72-84C93AD3B8F0}"/>
                </a:ext>
              </a:extLst>
            </p:cNvPr>
            <p:cNvSpPr/>
            <p:nvPr/>
          </p:nvSpPr>
          <p:spPr>
            <a:xfrm>
              <a:off x="6228184" y="1632665"/>
              <a:ext cx="1241998" cy="21900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5D152A03-66CE-44F5-AE47-E5FC93890BD6}"/>
                </a:ext>
              </a:extLst>
            </p:cNvPr>
            <p:cNvSpPr/>
            <p:nvPr/>
          </p:nvSpPr>
          <p:spPr>
            <a:xfrm>
              <a:off x="6228184" y="2799039"/>
              <a:ext cx="1241998" cy="21900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F41994B6-E911-4CC9-922E-93A270F69163}"/>
                </a:ext>
              </a:extLst>
            </p:cNvPr>
            <p:cNvSpPr/>
            <p:nvPr/>
          </p:nvSpPr>
          <p:spPr>
            <a:xfrm>
              <a:off x="6228184" y="3494980"/>
              <a:ext cx="1241998" cy="21900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FD0E2A9-4910-4B1F-B61A-D686D42687E4}"/>
                </a:ext>
              </a:extLst>
            </p:cNvPr>
            <p:cNvSpPr/>
            <p:nvPr/>
          </p:nvSpPr>
          <p:spPr>
            <a:xfrm>
              <a:off x="6228184" y="4170444"/>
              <a:ext cx="1241998" cy="21900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CF9125C2-B374-4F3D-B604-02503CDDBF0B}"/>
                </a:ext>
              </a:extLst>
            </p:cNvPr>
            <p:cNvSpPr/>
            <p:nvPr/>
          </p:nvSpPr>
          <p:spPr>
            <a:xfrm>
              <a:off x="6228184" y="1926331"/>
              <a:ext cx="1241998" cy="51267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B0DFC9FF-A709-49A9-AC72-55D86FCEB2D2}"/>
                </a:ext>
              </a:extLst>
            </p:cNvPr>
            <p:cNvGrpSpPr/>
            <p:nvPr/>
          </p:nvGrpSpPr>
          <p:grpSpPr>
            <a:xfrm>
              <a:off x="1946904" y="2658259"/>
              <a:ext cx="1422823" cy="2016750"/>
              <a:chOff x="3131840" y="1742167"/>
              <a:chExt cx="1422823" cy="2016750"/>
            </a:xfrm>
          </p:grpSpPr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4F122168-0274-49EA-BA3D-0052335C15D8}"/>
                  </a:ext>
                </a:extLst>
              </p:cNvPr>
              <p:cNvSpPr/>
              <p:nvPr/>
            </p:nvSpPr>
            <p:spPr>
              <a:xfrm>
                <a:off x="3131840" y="1742167"/>
                <a:ext cx="1422823" cy="2016750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C995F47E-31FE-464C-BAC7-8FF9E7FA276E}"/>
                  </a:ext>
                </a:extLst>
              </p:cNvPr>
              <p:cNvSpPr/>
              <p:nvPr/>
            </p:nvSpPr>
            <p:spPr>
              <a:xfrm>
                <a:off x="3174089" y="1742167"/>
                <a:ext cx="1325903" cy="197181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DB7A7F8F-BB73-4224-9517-A4F424F39D39}"/>
                </a:ext>
              </a:extLst>
            </p:cNvPr>
            <p:cNvCxnSpPr>
              <a:stCxn id="104" idx="0"/>
              <a:endCxn id="105" idx="1"/>
            </p:cNvCxnSpPr>
            <p:nvPr/>
          </p:nvCxnSpPr>
          <p:spPr>
            <a:xfrm>
              <a:off x="2122228" y="1671650"/>
              <a:ext cx="785127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043AA129-0960-4DD2-8F7B-603E55C002E5}"/>
                </a:ext>
              </a:extLst>
            </p:cNvPr>
            <p:cNvCxnSpPr>
              <a:cxnSpLocks/>
              <a:stCxn id="105" idx="2"/>
              <a:endCxn id="142" idx="0"/>
            </p:cNvCxnSpPr>
            <p:nvPr/>
          </p:nvCxnSpPr>
          <p:spPr>
            <a:xfrm flipH="1">
              <a:off x="2652104" y="2080449"/>
              <a:ext cx="1011335" cy="968138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AAEA441D-42E2-45DF-B74F-C51B8B69B80F}"/>
                </a:ext>
              </a:extLst>
            </p:cNvPr>
            <p:cNvCxnSpPr>
              <a:stCxn id="147" idx="3"/>
              <a:endCxn id="106" idx="1"/>
            </p:cNvCxnSpPr>
            <p:nvPr/>
          </p:nvCxnSpPr>
          <p:spPr>
            <a:xfrm flipV="1">
              <a:off x="3369727" y="2681734"/>
              <a:ext cx="1557431" cy="98490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F61193A8-028F-4838-A433-30CA6C1A39F5}"/>
                </a:ext>
              </a:extLst>
            </p:cNvPr>
            <p:cNvSpPr/>
            <p:nvPr/>
          </p:nvSpPr>
          <p:spPr>
            <a:xfrm>
              <a:off x="2067110" y="4235434"/>
              <a:ext cx="1169988" cy="308028"/>
            </a:xfrm>
            <a:prstGeom prst="rect">
              <a:avLst/>
            </a:prstGeom>
            <a:gradFill rotWithShape="1">
              <a:gsLst>
                <a:gs pos="0">
                  <a:srgbClr val="FFC000">
                    <a:satMod val="103000"/>
                    <a:lumMod val="102000"/>
                    <a:tint val="94000"/>
                  </a:srgbClr>
                </a:gs>
                <a:gs pos="50000">
                  <a:srgbClr val="FFC000">
                    <a:satMod val="110000"/>
                    <a:lumMod val="100000"/>
                    <a:shade val="100000"/>
                  </a:srgbClr>
                </a:gs>
                <a:gs pos="100000">
                  <a:srgbClr val="FFC000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5F0DF203-26B1-4D4C-A80B-C2C4B0F4BA37}"/>
                </a:ext>
              </a:extLst>
            </p:cNvPr>
            <p:cNvSpPr/>
            <p:nvPr/>
          </p:nvSpPr>
          <p:spPr>
            <a:xfrm>
              <a:off x="2067110" y="3840792"/>
              <a:ext cx="1169988" cy="308028"/>
            </a:xfrm>
            <a:prstGeom prst="rect">
              <a:avLst/>
            </a:prstGeom>
            <a:gradFill rotWithShape="1">
              <a:gsLst>
                <a:gs pos="0">
                  <a:srgbClr val="FFC000">
                    <a:satMod val="103000"/>
                    <a:lumMod val="102000"/>
                    <a:tint val="94000"/>
                  </a:srgbClr>
                </a:gs>
                <a:gs pos="50000">
                  <a:srgbClr val="FFC000">
                    <a:satMod val="110000"/>
                    <a:lumMod val="100000"/>
                    <a:shade val="100000"/>
                  </a:srgbClr>
                </a:gs>
                <a:gs pos="100000">
                  <a:srgbClr val="FFC000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AF5C4B80-9740-4E19-9D97-1E595CBB39DB}"/>
                </a:ext>
              </a:extLst>
            </p:cNvPr>
            <p:cNvSpPr/>
            <p:nvPr/>
          </p:nvSpPr>
          <p:spPr>
            <a:xfrm>
              <a:off x="2067110" y="3438306"/>
              <a:ext cx="1169988" cy="308028"/>
            </a:xfrm>
            <a:prstGeom prst="rect">
              <a:avLst/>
            </a:prstGeom>
            <a:gradFill rotWithShape="1">
              <a:gsLst>
                <a:gs pos="0">
                  <a:srgbClr val="FFC000">
                    <a:satMod val="103000"/>
                    <a:lumMod val="102000"/>
                    <a:tint val="94000"/>
                  </a:srgbClr>
                </a:gs>
                <a:gs pos="50000">
                  <a:srgbClr val="FFC000">
                    <a:satMod val="110000"/>
                    <a:lumMod val="100000"/>
                    <a:shade val="100000"/>
                  </a:srgbClr>
                </a:gs>
                <a:gs pos="100000">
                  <a:srgbClr val="FFC000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7B9F89B3-9ABC-48D6-909A-CB41A2A6F1FE}"/>
                </a:ext>
              </a:extLst>
            </p:cNvPr>
            <p:cNvSpPr/>
            <p:nvPr/>
          </p:nvSpPr>
          <p:spPr>
            <a:xfrm>
              <a:off x="2067110" y="3048587"/>
              <a:ext cx="1169988" cy="308028"/>
            </a:xfrm>
            <a:prstGeom prst="rect">
              <a:avLst/>
            </a:prstGeom>
            <a:gradFill rotWithShape="1">
              <a:gsLst>
                <a:gs pos="0">
                  <a:srgbClr val="FFC000">
                    <a:satMod val="103000"/>
                    <a:lumMod val="102000"/>
                    <a:tint val="94000"/>
                  </a:srgbClr>
                </a:gs>
                <a:gs pos="50000">
                  <a:srgbClr val="FFC000">
                    <a:satMod val="110000"/>
                    <a:lumMod val="100000"/>
                    <a:shade val="100000"/>
                  </a:srgbClr>
                </a:gs>
                <a:gs pos="100000">
                  <a:srgbClr val="FFC000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7A500095-0D8B-40CF-B032-D794725A8C07}"/>
                </a:ext>
              </a:extLst>
            </p:cNvPr>
            <p:cNvSpPr txBox="1"/>
            <p:nvPr/>
          </p:nvSpPr>
          <p:spPr>
            <a:xfrm rot="19008639">
              <a:off x="2465876" y="2348669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选择并填充组件</a:t>
              </a: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AE197067-2819-432E-87D2-4ABF5E86FE53}"/>
                </a:ext>
              </a:extLst>
            </p:cNvPr>
            <p:cNvSpPr txBox="1"/>
            <p:nvPr/>
          </p:nvSpPr>
          <p:spPr>
            <a:xfrm>
              <a:off x="2102176" y="144873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获取数据</a:t>
              </a: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586BB3C7-EA47-4852-AAAF-B4B6C5995719}"/>
                </a:ext>
              </a:extLst>
            </p:cNvPr>
            <p:cNvSpPr txBox="1"/>
            <p:nvPr/>
          </p:nvSpPr>
          <p:spPr>
            <a:xfrm rot="19693467">
              <a:off x="3580458" y="2966788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组合成页面</a:t>
              </a:r>
            </a:p>
          </p:txBody>
        </p:sp>
        <p:pic>
          <p:nvPicPr>
            <p:cNvPr id="146" name="图形 145" descr="放大镜">
              <a:extLst>
                <a:ext uri="{FF2B5EF4-FFF2-40B4-BE49-F238E27FC236}">
                  <a16:creationId xmlns:a16="http://schemas.microsoft.com/office/drawing/2014/main" id="{47C3577B-7638-4569-8EE9-BAD17DCA2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3789" y="402312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2662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0B752-CDCD-4C72-BFE6-80EDB63F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详情页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C709E32-7BB3-418A-A218-0D099083477E}"/>
              </a:ext>
            </a:extLst>
          </p:cNvPr>
          <p:cNvSpPr/>
          <p:nvPr/>
        </p:nvSpPr>
        <p:spPr>
          <a:xfrm>
            <a:off x="503548" y="2501714"/>
            <a:ext cx="360040" cy="360040"/>
          </a:xfrm>
          <a:prstGeom prst="ellipse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流程图: 准备 3">
            <a:extLst>
              <a:ext uri="{FF2B5EF4-FFF2-40B4-BE49-F238E27FC236}">
                <a16:creationId xmlns:a16="http://schemas.microsoft.com/office/drawing/2014/main" id="{4F44EBE5-1857-4872-8715-D5A402C89A26}"/>
              </a:ext>
            </a:extLst>
          </p:cNvPr>
          <p:cNvSpPr/>
          <p:nvPr/>
        </p:nvSpPr>
        <p:spPr>
          <a:xfrm>
            <a:off x="3374454" y="1817638"/>
            <a:ext cx="1008112" cy="1728192"/>
          </a:xfrm>
          <a:prstGeom prst="flowChartPreparation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配置</a:t>
            </a:r>
          </a:p>
        </p:txBody>
      </p:sp>
      <p:sp>
        <p:nvSpPr>
          <p:cNvPr id="5" name="云形 4">
            <a:extLst>
              <a:ext uri="{FF2B5EF4-FFF2-40B4-BE49-F238E27FC236}">
                <a16:creationId xmlns:a16="http://schemas.microsoft.com/office/drawing/2014/main" id="{B5983B47-8C87-4A5F-955B-84E9E3EA0432}"/>
              </a:ext>
            </a:extLst>
          </p:cNvPr>
          <p:cNvSpPr/>
          <p:nvPr/>
        </p:nvSpPr>
        <p:spPr>
          <a:xfrm>
            <a:off x="1357870" y="2006659"/>
            <a:ext cx="1476164" cy="1350150"/>
          </a:xfrm>
          <a:prstGeom prst="cloud">
            <a:avLst/>
          </a:prstGeom>
          <a:solidFill>
            <a:srgbClr val="A5A5A5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</a:t>
            </a:r>
          </a:p>
        </p:txBody>
      </p:sp>
      <p:sp>
        <p:nvSpPr>
          <p:cNvPr id="6" name="流程图: 磁盘 5">
            <a:extLst>
              <a:ext uri="{FF2B5EF4-FFF2-40B4-BE49-F238E27FC236}">
                <a16:creationId xmlns:a16="http://schemas.microsoft.com/office/drawing/2014/main" id="{F69B7E04-AF5B-4C0D-8E23-1116FCC1C0B1}"/>
              </a:ext>
            </a:extLst>
          </p:cNvPr>
          <p:cNvSpPr/>
          <p:nvPr/>
        </p:nvSpPr>
        <p:spPr>
          <a:xfrm>
            <a:off x="2014906" y="2987768"/>
            <a:ext cx="1008112" cy="738082"/>
          </a:xfrm>
          <a:prstGeom prst="flowChartMagneticDisk">
            <a:avLst/>
          </a:prstGeom>
          <a:solidFill>
            <a:srgbClr val="4472C4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705A042-61B8-45BF-9218-9D9AFBB3B5B3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863588" y="2681734"/>
            <a:ext cx="498861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EE5E48D-3B64-4E8C-9918-3C2D2E69FCD4}"/>
              </a:ext>
            </a:extLst>
          </p:cNvPr>
          <p:cNvCxnSpPr>
            <a:cxnSpLocks/>
            <a:stCxn id="5" idx="0"/>
            <a:endCxn id="4" idx="1"/>
          </p:cNvCxnSpPr>
          <p:nvPr/>
        </p:nvCxnSpPr>
        <p:spPr>
          <a:xfrm>
            <a:off x="2832804" y="2681734"/>
            <a:ext cx="541650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92A4F65-66C7-458D-9B84-449F4E1702A7}"/>
              </a:ext>
            </a:extLst>
          </p:cNvPr>
          <p:cNvSpPr txBox="1"/>
          <p:nvPr/>
        </p:nvSpPr>
        <p:spPr>
          <a:xfrm>
            <a:off x="323528" y="4505392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包括明星详情页和各类剧集详情页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5C616B9-92A0-4B58-ABA9-659149B98B17}"/>
              </a:ext>
            </a:extLst>
          </p:cNvPr>
          <p:cNvGrpSpPr/>
          <p:nvPr/>
        </p:nvGrpSpPr>
        <p:grpSpPr>
          <a:xfrm>
            <a:off x="4927158" y="953542"/>
            <a:ext cx="3960440" cy="3456384"/>
            <a:chOff x="3347864" y="1131590"/>
            <a:chExt cx="3960440" cy="3456384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ADB8BBA-D37B-4535-A9B3-0D58C270E18B}"/>
                </a:ext>
              </a:extLst>
            </p:cNvPr>
            <p:cNvSpPr/>
            <p:nvPr/>
          </p:nvSpPr>
          <p:spPr>
            <a:xfrm>
              <a:off x="3347864" y="1131590"/>
              <a:ext cx="3960440" cy="3456384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558A8C5-9A17-4A90-81B6-0257A9B2AC72}"/>
                </a:ext>
              </a:extLst>
            </p:cNvPr>
            <p:cNvSpPr/>
            <p:nvPr/>
          </p:nvSpPr>
          <p:spPr>
            <a:xfrm>
              <a:off x="3347864" y="1131590"/>
              <a:ext cx="3960440" cy="36004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5347CE40-7976-41FC-A523-7ADFE0656325}"/>
                </a:ext>
              </a:extLst>
            </p:cNvPr>
            <p:cNvCxnSpPr>
              <a:stCxn id="12" idx="1"/>
              <a:endCxn id="12" idx="3"/>
            </p:cNvCxnSpPr>
            <p:nvPr/>
          </p:nvCxnSpPr>
          <p:spPr>
            <a:xfrm>
              <a:off x="3347864" y="1311610"/>
              <a:ext cx="3960440" cy="0"/>
            </a:xfrm>
            <a:prstGeom prst="line">
              <a:avLst/>
            </a:prstGeom>
            <a:noFill/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pic>
          <p:nvPicPr>
            <p:cNvPr id="14" name="Picture 2" descr="https://upload.wikimedia.org/wikipedia/commons/thumb/b/b3/IQiyi_logo_2.png/1280px-IQiyi_logo_2.png">
              <a:extLst>
                <a:ext uri="{FF2B5EF4-FFF2-40B4-BE49-F238E27FC236}">
                  <a16:creationId xmlns:a16="http://schemas.microsoft.com/office/drawing/2014/main" id="{6314F0E2-27C8-4327-B94F-01B90506E1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81"/>
            <a:stretch/>
          </p:blipFill>
          <p:spPr bwMode="auto">
            <a:xfrm>
              <a:off x="3377620" y="1172686"/>
              <a:ext cx="360040" cy="114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圆角矩形 96">
              <a:extLst>
                <a:ext uri="{FF2B5EF4-FFF2-40B4-BE49-F238E27FC236}">
                  <a16:creationId xmlns:a16="http://schemas.microsoft.com/office/drawing/2014/main" id="{5AC6A5DC-73C0-4F92-A558-4D640EC5ABD6}"/>
                </a:ext>
              </a:extLst>
            </p:cNvPr>
            <p:cNvSpPr/>
            <p:nvPr/>
          </p:nvSpPr>
          <p:spPr>
            <a:xfrm>
              <a:off x="3858168" y="1172686"/>
              <a:ext cx="248802" cy="114139"/>
            </a:xfrm>
            <a:prstGeom prst="roundRect">
              <a:avLst>
                <a:gd name="adj" fmla="val 47635"/>
              </a:avLst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视频</a:t>
              </a:r>
            </a:p>
          </p:txBody>
        </p:sp>
        <p:sp>
          <p:nvSpPr>
            <p:cNvPr id="16" name="圆角矩形 97">
              <a:extLst>
                <a:ext uri="{FF2B5EF4-FFF2-40B4-BE49-F238E27FC236}">
                  <a16:creationId xmlns:a16="http://schemas.microsoft.com/office/drawing/2014/main" id="{5C3EDADB-E8DA-41C9-A31D-6138691D1CD2}"/>
                </a:ext>
              </a:extLst>
            </p:cNvPr>
            <p:cNvSpPr/>
            <p:nvPr/>
          </p:nvSpPr>
          <p:spPr>
            <a:xfrm>
              <a:off x="4767005" y="1172686"/>
              <a:ext cx="1123883" cy="114138"/>
            </a:xfrm>
            <a:prstGeom prst="roundRect">
              <a:avLst>
                <a:gd name="adj" fmla="val 47635"/>
              </a:avLst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FF60F3D-7D9C-4632-B2F0-219D2AA937C3}"/>
                </a:ext>
              </a:extLst>
            </p:cNvPr>
            <p:cNvCxnSpPr/>
            <p:nvPr/>
          </p:nvCxnSpPr>
          <p:spPr>
            <a:xfrm>
              <a:off x="6588224" y="1172686"/>
              <a:ext cx="0" cy="114138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FFD83E1-8E24-4996-A31F-EFA8C743B0F9}"/>
                </a:ext>
              </a:extLst>
            </p:cNvPr>
            <p:cNvSpPr txBox="1"/>
            <p:nvPr/>
          </p:nvSpPr>
          <p:spPr>
            <a:xfrm>
              <a:off x="3358138" y="1324397"/>
              <a:ext cx="39946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&lt;  </a:t>
              </a:r>
              <a:r>
                <a:rPr kumimoji="0" lang="zh-CN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</a:t>
              </a:r>
            </a:p>
          </p:txBody>
        </p:sp>
      </p:grp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18F620D-9F64-48F1-9CD6-1A9C4962AC03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4382566" y="2681734"/>
            <a:ext cx="544592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E5EE486-F07B-4547-8C37-513F724FB5FB}"/>
              </a:ext>
            </a:extLst>
          </p:cNvPr>
          <p:cNvGrpSpPr/>
          <p:nvPr/>
        </p:nvGrpSpPr>
        <p:grpSpPr>
          <a:xfrm>
            <a:off x="5220072" y="1354678"/>
            <a:ext cx="3420380" cy="3055249"/>
            <a:chOff x="5220072" y="1354678"/>
            <a:chExt cx="3420380" cy="305524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295A692-BAB7-4778-9EFD-CC8E22DF2868}"/>
                </a:ext>
              </a:extLst>
            </p:cNvPr>
            <p:cNvSpPr/>
            <p:nvPr/>
          </p:nvSpPr>
          <p:spPr>
            <a:xfrm>
              <a:off x="5220072" y="1354678"/>
              <a:ext cx="3420380" cy="30552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65D849B-00FA-442B-9E1C-F0E7D386EAB4}"/>
                </a:ext>
              </a:extLst>
            </p:cNvPr>
            <p:cNvSpPr/>
            <p:nvPr/>
          </p:nvSpPr>
          <p:spPr>
            <a:xfrm>
              <a:off x="5336900" y="1491630"/>
              <a:ext cx="747268" cy="1010084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069CC97-D34D-4BFE-9E0D-88BBD425B8B1}"/>
                </a:ext>
              </a:extLst>
            </p:cNvPr>
            <p:cNvSpPr txBox="1"/>
            <p:nvPr/>
          </p:nvSpPr>
          <p:spPr>
            <a:xfrm>
              <a:off x="6084404" y="1470445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剧集标题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64086E4D-E763-4C58-9117-F03979208FFB}"/>
                </a:ext>
              </a:extLst>
            </p:cNvPr>
            <p:cNvCxnSpPr/>
            <p:nvPr/>
          </p:nvCxnSpPr>
          <p:spPr>
            <a:xfrm>
              <a:off x="6177384" y="1779662"/>
              <a:ext cx="1440000" cy="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F8AF5C0-0C77-4FD5-9368-267F6F803ACF}"/>
                </a:ext>
              </a:extLst>
            </p:cNvPr>
            <p:cNvCxnSpPr>
              <a:cxnSpLocks/>
            </p:cNvCxnSpPr>
            <p:nvPr/>
          </p:nvCxnSpPr>
          <p:spPr>
            <a:xfrm>
              <a:off x="6177384" y="1923678"/>
              <a:ext cx="1152000" cy="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DF1CBAF-2B88-474B-B982-8E6A4B384F8B}"/>
                </a:ext>
              </a:extLst>
            </p:cNvPr>
            <p:cNvSpPr/>
            <p:nvPr/>
          </p:nvSpPr>
          <p:spPr>
            <a:xfrm>
              <a:off x="6177384" y="2035231"/>
              <a:ext cx="338832" cy="338832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4F72392-3686-4441-9B3E-AC27BAE255A1}"/>
                </a:ext>
              </a:extLst>
            </p:cNvPr>
            <p:cNvSpPr/>
            <p:nvPr/>
          </p:nvSpPr>
          <p:spPr>
            <a:xfrm>
              <a:off x="6789640" y="2030636"/>
              <a:ext cx="338832" cy="338832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BE370EB-76E9-4D0E-80E5-9FB45298263D}"/>
                </a:ext>
              </a:extLst>
            </p:cNvPr>
            <p:cNvSpPr/>
            <p:nvPr/>
          </p:nvSpPr>
          <p:spPr>
            <a:xfrm>
              <a:off x="7401896" y="2030636"/>
              <a:ext cx="338832" cy="338832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40210AB-495C-41EC-87A8-3CD9AD5A7157}"/>
                </a:ext>
              </a:extLst>
            </p:cNvPr>
            <p:cNvSpPr txBox="1"/>
            <p:nvPr/>
          </p:nvSpPr>
          <p:spPr>
            <a:xfrm>
              <a:off x="8028521" y="1641791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ED7D31"/>
                  </a:solidFill>
                  <a:latin typeface="Georgia" panose="02040502050405020303" pitchFamily="18" charset="0"/>
                </a:rPr>
                <a:t>8.9</a:t>
              </a:r>
              <a:endParaRPr lang="zh-CN" altLang="en-US" dirty="0">
                <a:solidFill>
                  <a:srgbClr val="ED7D3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58EFDA3-CCF5-404E-87B0-7B6511DAEAC4}"/>
                </a:ext>
              </a:extLst>
            </p:cNvPr>
            <p:cNvSpPr txBox="1"/>
            <p:nvPr/>
          </p:nvSpPr>
          <p:spPr>
            <a:xfrm>
              <a:off x="5238697" y="2676066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概览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2EE2F93-9394-4CD2-B6A0-084429A3F997}"/>
                </a:ext>
              </a:extLst>
            </p:cNvPr>
            <p:cNvSpPr txBox="1"/>
            <p:nvPr/>
          </p:nvSpPr>
          <p:spPr>
            <a:xfrm>
              <a:off x="5685855" y="2676066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相关资讯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D123695-4373-4F44-BC08-7903EF64904B}"/>
                </a:ext>
              </a:extLst>
            </p:cNvPr>
            <p:cNvSpPr txBox="1"/>
            <p:nvPr/>
          </p:nvSpPr>
          <p:spPr>
            <a:xfrm>
              <a:off x="6365393" y="2667642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系列推荐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F180D72-8AE4-40E3-89D9-E18147F658F9}"/>
                </a:ext>
              </a:extLst>
            </p:cNvPr>
            <p:cNvSpPr txBox="1"/>
            <p:nvPr/>
          </p:nvSpPr>
          <p:spPr>
            <a:xfrm>
              <a:off x="7032249" y="2676066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演职员表</a:t>
              </a: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305E1FD0-F1E0-4EFC-93B6-2D151FD025C2}"/>
                </a:ext>
              </a:extLst>
            </p:cNvPr>
            <p:cNvCxnSpPr>
              <a:cxnSpLocks/>
            </p:cNvCxnSpPr>
            <p:nvPr/>
          </p:nvCxnSpPr>
          <p:spPr>
            <a:xfrm>
              <a:off x="5316954" y="2921558"/>
              <a:ext cx="288000" cy="0"/>
            </a:xfrm>
            <a:prstGeom prst="line">
              <a:avLst/>
            </a:prstGeom>
            <a:noFill/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16196AF-01E7-4A09-8EEC-BF4565000517}"/>
                </a:ext>
              </a:extLst>
            </p:cNvPr>
            <p:cNvSpPr/>
            <p:nvPr/>
          </p:nvSpPr>
          <p:spPr>
            <a:xfrm>
              <a:off x="5336899" y="3045426"/>
              <a:ext cx="2607555" cy="3526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D7D4E78B-5B42-4F73-8086-D745D9B89820}"/>
                </a:ext>
              </a:extLst>
            </p:cNvPr>
            <p:cNvSpPr/>
            <p:nvPr/>
          </p:nvSpPr>
          <p:spPr>
            <a:xfrm>
              <a:off x="5336900" y="3545830"/>
              <a:ext cx="232054" cy="106284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4ECA34AC-58E8-4A9A-851B-E5E9C8142D7E}"/>
                </a:ext>
              </a:extLst>
            </p:cNvPr>
            <p:cNvSpPr/>
            <p:nvPr/>
          </p:nvSpPr>
          <p:spPr>
            <a:xfrm>
              <a:off x="5677278" y="3545830"/>
              <a:ext cx="232054" cy="106284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ECAB3DEE-E7F4-4EEC-A125-25D852FAF0A9}"/>
                </a:ext>
              </a:extLst>
            </p:cNvPr>
            <p:cNvSpPr/>
            <p:nvPr/>
          </p:nvSpPr>
          <p:spPr>
            <a:xfrm>
              <a:off x="6017656" y="3545830"/>
              <a:ext cx="232054" cy="106284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2176D7C4-914C-4C38-B8FA-F4AA56424B9A}"/>
                </a:ext>
              </a:extLst>
            </p:cNvPr>
            <p:cNvSpPr/>
            <p:nvPr/>
          </p:nvSpPr>
          <p:spPr>
            <a:xfrm>
              <a:off x="6356270" y="3545830"/>
              <a:ext cx="232054" cy="106284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C088E398-68AE-4BEC-BED9-DC97E1A13973}"/>
                </a:ext>
              </a:extLst>
            </p:cNvPr>
            <p:cNvSpPr/>
            <p:nvPr/>
          </p:nvSpPr>
          <p:spPr>
            <a:xfrm>
              <a:off x="6694884" y="3545830"/>
              <a:ext cx="232054" cy="106284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7C83C6A5-CD64-4127-BAD0-E08B51E35B39}"/>
                </a:ext>
              </a:extLst>
            </p:cNvPr>
            <p:cNvSpPr/>
            <p:nvPr/>
          </p:nvSpPr>
          <p:spPr>
            <a:xfrm>
              <a:off x="7033498" y="3545830"/>
              <a:ext cx="232054" cy="106284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186019E0-9881-4D2B-8A24-84D4A886A527}"/>
                </a:ext>
              </a:extLst>
            </p:cNvPr>
            <p:cNvSpPr/>
            <p:nvPr/>
          </p:nvSpPr>
          <p:spPr>
            <a:xfrm>
              <a:off x="7372112" y="3545830"/>
              <a:ext cx="232054" cy="106284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306878CE-51C1-44F2-9468-F37D85C07344}"/>
                </a:ext>
              </a:extLst>
            </p:cNvPr>
            <p:cNvSpPr/>
            <p:nvPr/>
          </p:nvSpPr>
          <p:spPr>
            <a:xfrm>
              <a:off x="7712401" y="3545830"/>
              <a:ext cx="232054" cy="106284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5F2B7035-63ED-45E6-9E90-10772261B8C4}"/>
                </a:ext>
              </a:extLst>
            </p:cNvPr>
            <p:cNvSpPr/>
            <p:nvPr/>
          </p:nvSpPr>
          <p:spPr>
            <a:xfrm>
              <a:off x="5333668" y="3764819"/>
              <a:ext cx="232054" cy="106284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06CF0CBD-713B-4714-AB20-6B0056FE53CC}"/>
                </a:ext>
              </a:extLst>
            </p:cNvPr>
            <p:cNvSpPr/>
            <p:nvPr/>
          </p:nvSpPr>
          <p:spPr>
            <a:xfrm>
              <a:off x="5674046" y="3764819"/>
              <a:ext cx="232054" cy="106284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EA49C4A3-34A6-45C6-BE6B-4B8B84A01C1B}"/>
                </a:ext>
              </a:extLst>
            </p:cNvPr>
            <p:cNvSpPr/>
            <p:nvPr/>
          </p:nvSpPr>
          <p:spPr>
            <a:xfrm>
              <a:off x="6014424" y="3764819"/>
              <a:ext cx="232054" cy="106284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D5C3CBD2-DB2B-4C05-8005-3A11D9C74DA4}"/>
                </a:ext>
              </a:extLst>
            </p:cNvPr>
            <p:cNvSpPr/>
            <p:nvPr/>
          </p:nvSpPr>
          <p:spPr>
            <a:xfrm>
              <a:off x="6353038" y="3764819"/>
              <a:ext cx="232054" cy="106284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34CD983D-41FF-4DF8-9F6E-77BAF476C7D4}"/>
                </a:ext>
              </a:extLst>
            </p:cNvPr>
            <p:cNvSpPr/>
            <p:nvPr/>
          </p:nvSpPr>
          <p:spPr>
            <a:xfrm>
              <a:off x="6691652" y="3764819"/>
              <a:ext cx="232054" cy="106284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10A7A5DC-7F2E-4DD2-8806-8EF80221F26F}"/>
                </a:ext>
              </a:extLst>
            </p:cNvPr>
            <p:cNvCxnSpPr>
              <a:cxnSpLocks/>
            </p:cNvCxnSpPr>
            <p:nvPr/>
          </p:nvCxnSpPr>
          <p:spPr>
            <a:xfrm>
              <a:off x="5330100" y="4083918"/>
              <a:ext cx="393314" cy="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9A23494-A552-4C18-AB12-3278311AA70C}"/>
                </a:ext>
              </a:extLst>
            </p:cNvPr>
            <p:cNvSpPr/>
            <p:nvPr/>
          </p:nvSpPr>
          <p:spPr>
            <a:xfrm>
              <a:off x="5336899" y="4204645"/>
              <a:ext cx="360000" cy="20527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87A72AF-8459-4C7F-91BD-CA6BE68F135A}"/>
                </a:ext>
              </a:extLst>
            </p:cNvPr>
            <p:cNvSpPr/>
            <p:nvPr/>
          </p:nvSpPr>
          <p:spPr>
            <a:xfrm>
              <a:off x="5761146" y="4204645"/>
              <a:ext cx="360000" cy="20527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E5CEEAB-3997-4708-BF10-B531FE4F5446}"/>
                </a:ext>
              </a:extLst>
            </p:cNvPr>
            <p:cNvSpPr/>
            <p:nvPr/>
          </p:nvSpPr>
          <p:spPr>
            <a:xfrm>
              <a:off x="6185393" y="4204645"/>
              <a:ext cx="360000" cy="20527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8BDCA3DF-5C37-4192-B137-E0C44E4BF846}"/>
                </a:ext>
              </a:extLst>
            </p:cNvPr>
            <p:cNvSpPr/>
            <p:nvPr/>
          </p:nvSpPr>
          <p:spPr>
            <a:xfrm>
              <a:off x="6609640" y="4204645"/>
              <a:ext cx="360000" cy="20527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10B9F2D-A535-4363-800F-1309FFA452A3}"/>
                </a:ext>
              </a:extLst>
            </p:cNvPr>
            <p:cNvSpPr/>
            <p:nvPr/>
          </p:nvSpPr>
          <p:spPr>
            <a:xfrm>
              <a:off x="7033887" y="4204645"/>
              <a:ext cx="360000" cy="20527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030E6488-73D1-4C6A-9A34-7207CFD8CC17}"/>
                </a:ext>
              </a:extLst>
            </p:cNvPr>
            <p:cNvSpPr/>
            <p:nvPr/>
          </p:nvSpPr>
          <p:spPr>
            <a:xfrm>
              <a:off x="7458134" y="4204645"/>
              <a:ext cx="360000" cy="20527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6FF5619-E723-4486-BCB6-B3AB8B4F1558}"/>
                </a:ext>
              </a:extLst>
            </p:cNvPr>
            <p:cNvSpPr/>
            <p:nvPr/>
          </p:nvSpPr>
          <p:spPr>
            <a:xfrm>
              <a:off x="8040043" y="2676066"/>
              <a:ext cx="512200" cy="173385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矩形: 圆顶角 55">
              <a:extLst>
                <a:ext uri="{FF2B5EF4-FFF2-40B4-BE49-F238E27FC236}">
                  <a16:creationId xmlns:a16="http://schemas.microsoft.com/office/drawing/2014/main" id="{B88C5137-914E-4FC7-BCDA-4427CBF76DA2}"/>
                </a:ext>
              </a:extLst>
            </p:cNvPr>
            <p:cNvSpPr/>
            <p:nvPr/>
          </p:nvSpPr>
          <p:spPr>
            <a:xfrm>
              <a:off x="8040043" y="1491630"/>
              <a:ext cx="491843" cy="720077"/>
            </a:xfrm>
            <a:prstGeom prst="round2SameRect">
              <a:avLst>
                <a:gd name="adj1" fmla="val 0"/>
                <a:gd name="adj2" fmla="val 30985"/>
              </a:avLst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204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0B752-CDCD-4C72-BFE6-80EDB63F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Tile</a:t>
            </a:r>
            <a:endParaRPr lang="zh-CN" altLang="en-US" b="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08A6C2D-05DC-4331-8657-5F0A94DA6E55}"/>
              </a:ext>
            </a:extLst>
          </p:cNvPr>
          <p:cNvGrpSpPr/>
          <p:nvPr/>
        </p:nvGrpSpPr>
        <p:grpSpPr>
          <a:xfrm>
            <a:off x="5466289" y="1125599"/>
            <a:ext cx="1530345" cy="1600895"/>
            <a:chOff x="3529539" y="1094323"/>
            <a:chExt cx="3021304" cy="3160588"/>
          </a:xfrm>
        </p:grpSpPr>
        <p:pic>
          <p:nvPicPr>
            <p:cNvPr id="10" name="图片 9" descr="图片包含 建筑物&#10;&#10;已生成极高可信度的说明">
              <a:extLst>
                <a:ext uri="{FF2B5EF4-FFF2-40B4-BE49-F238E27FC236}">
                  <a16:creationId xmlns:a16="http://schemas.microsoft.com/office/drawing/2014/main" id="{B723CAA6-D00A-4DE6-9749-060B77A87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07904" y="1121295"/>
              <a:ext cx="2842939" cy="2132204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2572E75-4106-443F-B011-8BF56C4F9211}"/>
                </a:ext>
              </a:extLst>
            </p:cNvPr>
            <p:cNvSpPr txBox="1"/>
            <p:nvPr/>
          </p:nvSpPr>
          <p:spPr>
            <a:xfrm>
              <a:off x="3529539" y="3289858"/>
              <a:ext cx="1579843" cy="5468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排名第一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7D44D44-00CC-4319-BFFE-BDB96E396AA0}"/>
                </a:ext>
              </a:extLst>
            </p:cNvPr>
            <p:cNvSpPr txBox="1"/>
            <p:nvPr/>
          </p:nvSpPr>
          <p:spPr>
            <a:xfrm>
              <a:off x="3529539" y="3753614"/>
              <a:ext cx="1636808" cy="501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🎙 某</a:t>
              </a: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Up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主</a:t>
              </a:r>
            </a:p>
          </p:txBody>
        </p:sp>
        <p:sp>
          <p:nvSpPr>
            <p:cNvPr id="13" name="直角三角形 12">
              <a:extLst>
                <a:ext uri="{FF2B5EF4-FFF2-40B4-BE49-F238E27FC236}">
                  <a16:creationId xmlns:a16="http://schemas.microsoft.com/office/drawing/2014/main" id="{8709D1E1-2397-49A3-AB34-81AA5169C136}"/>
                </a:ext>
              </a:extLst>
            </p:cNvPr>
            <p:cNvSpPr/>
            <p:nvPr/>
          </p:nvSpPr>
          <p:spPr>
            <a:xfrm flipV="1">
              <a:off x="3720604" y="1131589"/>
              <a:ext cx="864096" cy="676715"/>
            </a:xfrm>
            <a:prstGeom prst="rtTriangle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A6C7045-F626-414E-9CF3-D341DA0A483E}"/>
                </a:ext>
              </a:extLst>
            </p:cNvPr>
            <p:cNvSpPr txBox="1"/>
            <p:nvPr/>
          </p:nvSpPr>
          <p:spPr>
            <a:xfrm>
              <a:off x="3707902" y="1094323"/>
              <a:ext cx="505184" cy="486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D486288-D772-4648-B57C-A1C37BF0BDC4}"/>
                </a:ext>
              </a:extLst>
            </p:cNvPr>
            <p:cNvSpPr txBox="1"/>
            <p:nvPr/>
          </p:nvSpPr>
          <p:spPr>
            <a:xfrm>
              <a:off x="5343952" y="3753614"/>
              <a:ext cx="1206891" cy="501297"/>
            </a:xfrm>
            <a:prstGeom prst="rect">
              <a:avLst/>
            </a:prstGeom>
            <a:noFill/>
          </p:spPr>
          <p:txBody>
            <a:bodyPr wrap="none" lIns="36000" rIns="36000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👁 </a:t>
              </a: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1000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5D132A90-E4EC-4003-B221-A4262635B1E8}"/>
              </a:ext>
            </a:extLst>
          </p:cNvPr>
          <p:cNvSpPr txBox="1"/>
          <p:nvPr/>
        </p:nvSpPr>
        <p:spPr>
          <a:xfrm>
            <a:off x="3483112" y="1094422"/>
            <a:ext cx="1872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可通过数十个配置项，自定义为不同类型的呈现模式，以及绑定相关行为。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B69044D9-8F2E-486F-B573-6417CE7864F7}"/>
              </a:ext>
            </a:extLst>
          </p:cNvPr>
          <p:cNvSpPr/>
          <p:nvPr/>
        </p:nvSpPr>
        <p:spPr>
          <a:xfrm>
            <a:off x="3563888" y="2726494"/>
            <a:ext cx="1536367" cy="823802"/>
          </a:xfrm>
          <a:prstGeom prst="rightArrow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BC9CC86-DADE-4331-BDBB-05E735B92126}"/>
              </a:ext>
            </a:extLst>
          </p:cNvPr>
          <p:cNvGrpSpPr/>
          <p:nvPr/>
        </p:nvGrpSpPr>
        <p:grpSpPr>
          <a:xfrm>
            <a:off x="7241683" y="1646494"/>
            <a:ext cx="1562269" cy="2206915"/>
            <a:chOff x="7241683" y="1646494"/>
            <a:chExt cx="1562269" cy="2206915"/>
          </a:xfrm>
        </p:grpSpPr>
        <p:pic>
          <p:nvPicPr>
            <p:cNvPr id="19" name="图片 18" descr="图片包含 建筑物&#10;&#10;已生成极高可信度的说明">
              <a:extLst>
                <a:ext uri="{FF2B5EF4-FFF2-40B4-BE49-F238E27FC236}">
                  <a16:creationId xmlns:a16="http://schemas.microsoft.com/office/drawing/2014/main" id="{5A206824-9C6F-4D04-B0F5-8F4BA5BBC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32028" y="1646494"/>
              <a:ext cx="1440000" cy="108000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31299EE-3C47-4F72-862D-357D1DD1AA27}"/>
                </a:ext>
              </a:extLst>
            </p:cNvPr>
            <p:cNvSpPr txBox="1"/>
            <p:nvPr/>
          </p:nvSpPr>
          <p:spPr>
            <a:xfrm>
              <a:off x="7241683" y="2749577"/>
              <a:ext cx="15622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这是一个由订阅号发送的视频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EFF67C0-7858-41CB-95CA-6FD572D5E0CB}"/>
                </a:ext>
              </a:extLst>
            </p:cNvPr>
            <p:cNvCxnSpPr/>
            <p:nvPr/>
          </p:nvCxnSpPr>
          <p:spPr>
            <a:xfrm>
              <a:off x="7332028" y="3266741"/>
              <a:ext cx="141643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  <p:pic>
          <p:nvPicPr>
            <p:cNvPr id="22" name="图片 21" descr="图片包含 建筑物&#10;&#10;已生成极高可信度的说明">
              <a:extLst>
                <a:ext uri="{FF2B5EF4-FFF2-40B4-BE49-F238E27FC236}">
                  <a16:creationId xmlns:a16="http://schemas.microsoft.com/office/drawing/2014/main" id="{85885510-571D-4364-A7FE-1D3CDEABE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32028" y="3420797"/>
              <a:ext cx="390105" cy="390105"/>
            </a:xfrm>
            <a:prstGeom prst="ellipse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FF0A96F-87F5-481C-BB05-3C72C62E89E4}"/>
                </a:ext>
              </a:extLst>
            </p:cNvPr>
            <p:cNvSpPr txBox="1"/>
            <p:nvPr/>
          </p:nvSpPr>
          <p:spPr>
            <a:xfrm>
              <a:off x="7722133" y="3365297"/>
              <a:ext cx="1026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用户昵称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7A37CCE4-117B-47E5-8615-A8A947B897E6}"/>
                </a:ext>
              </a:extLst>
            </p:cNvPr>
            <p:cNvSpPr/>
            <p:nvPr/>
          </p:nvSpPr>
          <p:spPr>
            <a:xfrm>
              <a:off x="7812360" y="3642296"/>
              <a:ext cx="576064" cy="211113"/>
            </a:xfrm>
            <a:prstGeom prst="roundRect">
              <a:avLst/>
            </a:prstGeom>
            <a:solidFill>
              <a:srgbClr val="00CC00"/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订阅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AED8908-9874-4227-BBDA-B22B4332A022}"/>
              </a:ext>
            </a:extLst>
          </p:cNvPr>
          <p:cNvGrpSpPr/>
          <p:nvPr/>
        </p:nvGrpSpPr>
        <p:grpSpPr>
          <a:xfrm>
            <a:off x="5466289" y="2961395"/>
            <a:ext cx="1603282" cy="1610383"/>
            <a:chOff x="5364879" y="2961395"/>
            <a:chExt cx="1603282" cy="1610383"/>
          </a:xfrm>
        </p:grpSpPr>
        <p:pic>
          <p:nvPicPr>
            <p:cNvPr id="26" name="图片 25" descr="图片包含 建筑物&#10;&#10;已生成极高可信度的说明">
              <a:extLst>
                <a:ext uri="{FF2B5EF4-FFF2-40B4-BE49-F238E27FC236}">
                  <a16:creationId xmlns:a16="http://schemas.microsoft.com/office/drawing/2014/main" id="{2CD9090D-DE8D-4504-BA0F-A96361CD4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5224" y="2961395"/>
              <a:ext cx="1440000" cy="1080000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13F521C-9956-4211-B01A-1100ED6AB193}"/>
                </a:ext>
              </a:extLst>
            </p:cNvPr>
            <p:cNvSpPr txBox="1"/>
            <p:nvPr/>
          </p:nvSpPr>
          <p:spPr>
            <a:xfrm>
              <a:off x="5364879" y="4064620"/>
              <a:ext cx="1603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当然也支持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高亮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493C123-B18B-4386-B2C1-462E3BADA445}"/>
                </a:ext>
              </a:extLst>
            </p:cNvPr>
            <p:cNvSpPr/>
            <p:nvPr/>
          </p:nvSpPr>
          <p:spPr>
            <a:xfrm>
              <a:off x="5455224" y="2961395"/>
              <a:ext cx="1440000" cy="1080000"/>
            </a:xfrm>
            <a:prstGeom prst="rect">
              <a:avLst/>
            </a:prstGeom>
            <a:solidFill>
              <a:srgbClr val="000000">
                <a:alpha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7F0403DD-AEC0-4C55-ACA1-32F20EED2819}"/>
                </a:ext>
              </a:extLst>
            </p:cNvPr>
            <p:cNvSpPr/>
            <p:nvPr/>
          </p:nvSpPr>
          <p:spPr>
            <a:xfrm>
              <a:off x="5949543" y="3268599"/>
              <a:ext cx="488817" cy="488817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194E79DE-CE06-45E9-9D3B-7D04518B79FD}"/>
                </a:ext>
              </a:extLst>
            </p:cNvPr>
            <p:cNvSpPr/>
            <p:nvPr/>
          </p:nvSpPr>
          <p:spPr>
            <a:xfrm rot="5400000">
              <a:off x="6092467" y="3391084"/>
              <a:ext cx="294543" cy="253916"/>
            </a:xfrm>
            <a:prstGeom prst="triangle">
              <a:avLst/>
            </a:prstGeom>
            <a:solidFill>
              <a:srgbClr val="00CC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EB92A25-F206-4BA5-8581-95DA821581AC}"/>
                </a:ext>
              </a:extLst>
            </p:cNvPr>
            <p:cNvSpPr txBox="1"/>
            <p:nvPr/>
          </p:nvSpPr>
          <p:spPr>
            <a:xfrm>
              <a:off x="5364879" y="4317862"/>
              <a:ext cx="58862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主演：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6FDA6AA-08BA-40F5-B27D-31C053FD6D4A}"/>
                </a:ext>
              </a:extLst>
            </p:cNvPr>
            <p:cNvSpPr txBox="1"/>
            <p:nvPr/>
          </p:nvSpPr>
          <p:spPr>
            <a:xfrm>
              <a:off x="5779415" y="4317862"/>
              <a:ext cx="58862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大明星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A8F7F1F-7130-470F-8258-22E85135392E}"/>
              </a:ext>
            </a:extLst>
          </p:cNvPr>
          <p:cNvGrpSpPr/>
          <p:nvPr/>
        </p:nvGrpSpPr>
        <p:grpSpPr>
          <a:xfrm>
            <a:off x="340047" y="1131590"/>
            <a:ext cx="2980287" cy="3115543"/>
            <a:chOff x="340047" y="1131590"/>
            <a:chExt cx="2980287" cy="3115543"/>
          </a:xfrm>
        </p:grpSpPr>
        <p:pic>
          <p:nvPicPr>
            <p:cNvPr id="4" name="图片 3" descr="图片包含 建筑物&#10;&#10;已生成极高可信度的说明">
              <a:extLst>
                <a:ext uri="{FF2B5EF4-FFF2-40B4-BE49-F238E27FC236}">
                  <a16:creationId xmlns:a16="http://schemas.microsoft.com/office/drawing/2014/main" id="{4387F657-8AF5-4FE2-BCE1-913D981B3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0048" y="1131590"/>
              <a:ext cx="2880000" cy="216000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9EE8EE8-0F3C-4126-99A2-DCA8DAF71668}"/>
                </a:ext>
              </a:extLst>
            </p:cNvPr>
            <p:cNvSpPr txBox="1"/>
            <p:nvPr/>
          </p:nvSpPr>
          <p:spPr>
            <a:xfrm>
              <a:off x="340048" y="342079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视频标题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63FAB6F-D112-41CE-BC03-A2CCE3EE3178}"/>
                </a:ext>
              </a:extLst>
            </p:cNvPr>
            <p:cNvSpPr txBox="1"/>
            <p:nvPr/>
          </p:nvSpPr>
          <p:spPr>
            <a:xfrm>
              <a:off x="340048" y="3847023"/>
              <a:ext cx="29578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描述信息或其它自定义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1A105052-F7F0-41CE-AFE0-6BA8094F7565}"/>
                </a:ext>
              </a:extLst>
            </p:cNvPr>
            <p:cNvSpPr/>
            <p:nvPr/>
          </p:nvSpPr>
          <p:spPr>
            <a:xfrm>
              <a:off x="484064" y="1131590"/>
              <a:ext cx="864096" cy="360040"/>
            </a:xfrm>
            <a:prstGeom prst="round2SameRect">
              <a:avLst>
                <a:gd name="adj1" fmla="val 0"/>
                <a:gd name="adj2" fmla="val 29063"/>
              </a:avLst>
            </a:prstGeom>
            <a:solidFill>
              <a:srgbClr val="00CC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VIP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51A3BFE-F533-4A17-9C84-B5C6853DF3F5}"/>
                </a:ext>
              </a:extLst>
            </p:cNvPr>
            <p:cNvSpPr txBox="1"/>
            <p:nvPr/>
          </p:nvSpPr>
          <p:spPr>
            <a:xfrm>
              <a:off x="2621104" y="3330189"/>
              <a:ext cx="6992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Georgia" panose="02040502050405020303" pitchFamily="18" charset="0"/>
                  <a:cs typeface="Gautami" panose="020B0502040204020203" pitchFamily="34" charset="0"/>
                </a:rPr>
                <a:t>8.9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Georgia" panose="02040502050405020303" pitchFamily="18" charset="0"/>
                <a:cs typeface="Gautami" panose="020B0502040204020203" pitchFamily="34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89396F2-06C6-4C0E-984F-E2E9F7193668}"/>
                </a:ext>
              </a:extLst>
            </p:cNvPr>
            <p:cNvSpPr/>
            <p:nvPr/>
          </p:nvSpPr>
          <p:spPr>
            <a:xfrm>
              <a:off x="340047" y="2829924"/>
              <a:ext cx="2880001" cy="461666"/>
            </a:xfrm>
            <a:prstGeom prst="rect">
              <a:avLst/>
            </a:prstGeom>
            <a:gradFill>
              <a:gsLst>
                <a:gs pos="0">
                  <a:sysClr val="windowText" lastClr="000000">
                    <a:alpha val="0"/>
                  </a:sysClr>
                </a:gs>
                <a:gs pos="76000">
                  <a:sysClr val="windowText" lastClr="000000">
                    <a:alpha val="60000"/>
                  </a:sys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44000" rIns="144000"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2:06:00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7368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0B752-CDCD-4C72-BFE6-80EDB63F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Tile </a:t>
            </a:r>
            <a:r>
              <a:rPr lang="zh-CN" altLang="en-US" b="0" dirty="0"/>
              <a:t>组合列表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984A2E7-0CAF-4FFF-BC14-64B5ACBB7EA2}"/>
              </a:ext>
            </a:extLst>
          </p:cNvPr>
          <p:cNvGrpSpPr/>
          <p:nvPr/>
        </p:nvGrpSpPr>
        <p:grpSpPr>
          <a:xfrm>
            <a:off x="361217" y="1033442"/>
            <a:ext cx="3160217" cy="1399842"/>
            <a:chOff x="3716039" y="2571750"/>
            <a:chExt cx="3160217" cy="139984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53CB328-D9AB-45DB-9D45-7DF49A2E1D91}"/>
                </a:ext>
              </a:extLst>
            </p:cNvPr>
            <p:cNvSpPr/>
            <p:nvPr/>
          </p:nvSpPr>
          <p:spPr>
            <a:xfrm>
              <a:off x="3737660" y="2571750"/>
              <a:ext cx="3138596" cy="139984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27D843C-2B0C-4716-A1EB-22A6B56D845E}"/>
                </a:ext>
              </a:extLst>
            </p:cNvPr>
            <p:cNvSpPr/>
            <p:nvPr/>
          </p:nvSpPr>
          <p:spPr>
            <a:xfrm>
              <a:off x="3784313" y="2712244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524A0A1-F054-4FCE-81DE-3450835516A3}"/>
                </a:ext>
              </a:extLst>
            </p:cNvPr>
            <p:cNvSpPr/>
            <p:nvPr/>
          </p:nvSpPr>
          <p:spPr>
            <a:xfrm>
              <a:off x="4208560" y="2712244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72102C3-748C-4E51-A64E-7F7B0C187C3D}"/>
                </a:ext>
              </a:extLst>
            </p:cNvPr>
            <p:cNvSpPr/>
            <p:nvPr/>
          </p:nvSpPr>
          <p:spPr>
            <a:xfrm>
              <a:off x="4632807" y="2712244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8F98F1F-8FF2-4A76-AD31-AD30949402AE}"/>
                </a:ext>
              </a:extLst>
            </p:cNvPr>
            <p:cNvSpPr/>
            <p:nvPr/>
          </p:nvSpPr>
          <p:spPr>
            <a:xfrm>
              <a:off x="5057054" y="2712244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01DF7FB-4529-41D6-ABED-077B93109077}"/>
                </a:ext>
              </a:extLst>
            </p:cNvPr>
            <p:cNvSpPr/>
            <p:nvPr/>
          </p:nvSpPr>
          <p:spPr>
            <a:xfrm>
              <a:off x="5481301" y="2712244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2C23AD9-FE68-4043-A076-A521DDFFB965}"/>
                </a:ext>
              </a:extLst>
            </p:cNvPr>
            <p:cNvSpPr/>
            <p:nvPr/>
          </p:nvSpPr>
          <p:spPr>
            <a:xfrm>
              <a:off x="3784313" y="3324312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59B80A1-4A04-425B-BC89-A1E420BC6675}"/>
                </a:ext>
              </a:extLst>
            </p:cNvPr>
            <p:cNvSpPr/>
            <p:nvPr/>
          </p:nvSpPr>
          <p:spPr>
            <a:xfrm>
              <a:off x="4208560" y="3324312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2692FDA-54B2-49E6-8F5C-E8D3DD22A329}"/>
                </a:ext>
              </a:extLst>
            </p:cNvPr>
            <p:cNvSpPr/>
            <p:nvPr/>
          </p:nvSpPr>
          <p:spPr>
            <a:xfrm>
              <a:off x="4632807" y="3324312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516BC0-C845-414E-9E38-D09202F7CC21}"/>
                </a:ext>
              </a:extLst>
            </p:cNvPr>
            <p:cNvSpPr/>
            <p:nvPr/>
          </p:nvSpPr>
          <p:spPr>
            <a:xfrm>
              <a:off x="5057054" y="3324312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9AAC401-B32F-4FD6-8589-5798DABC51D6}"/>
                </a:ext>
              </a:extLst>
            </p:cNvPr>
            <p:cNvSpPr/>
            <p:nvPr/>
          </p:nvSpPr>
          <p:spPr>
            <a:xfrm>
              <a:off x="5481301" y="3324312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1071B47-3E41-4256-894A-D00691C90F24}"/>
                </a:ext>
              </a:extLst>
            </p:cNvPr>
            <p:cNvSpPr txBox="1"/>
            <p:nvPr/>
          </p:nvSpPr>
          <p:spPr>
            <a:xfrm>
              <a:off x="3716039" y="2571750"/>
              <a:ext cx="38985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全网热播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BE5F34E-DED7-4EEA-993B-ACD47BF8FAD3}"/>
                </a:ext>
              </a:extLst>
            </p:cNvPr>
            <p:cNvSpPr txBox="1"/>
            <p:nvPr/>
          </p:nvSpPr>
          <p:spPr>
            <a:xfrm>
              <a:off x="5862922" y="2571750"/>
              <a:ext cx="441146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全网排行榜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C7DEDD7-EC05-47B0-89A6-5633C5729198}"/>
                </a:ext>
              </a:extLst>
            </p:cNvPr>
            <p:cNvSpPr/>
            <p:nvPr/>
          </p:nvSpPr>
          <p:spPr>
            <a:xfrm>
              <a:off x="5945597" y="2725638"/>
              <a:ext cx="426627" cy="18993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B77C986-F73E-49AD-8C8C-85764D3082A4}"/>
                </a:ext>
              </a:extLst>
            </p:cNvPr>
            <p:cNvCxnSpPr/>
            <p:nvPr/>
          </p:nvCxnSpPr>
          <p:spPr>
            <a:xfrm>
              <a:off x="5945598" y="3206423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E7F2EF38-C8C8-4D03-8047-CD3547E62C28}"/>
                </a:ext>
              </a:extLst>
            </p:cNvPr>
            <p:cNvCxnSpPr/>
            <p:nvPr/>
          </p:nvCxnSpPr>
          <p:spPr>
            <a:xfrm>
              <a:off x="5945598" y="3350439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85A2B61-5D5D-47D9-A5BD-FFE5315471FB}"/>
                </a:ext>
              </a:extLst>
            </p:cNvPr>
            <p:cNvCxnSpPr/>
            <p:nvPr/>
          </p:nvCxnSpPr>
          <p:spPr>
            <a:xfrm>
              <a:off x="5945598" y="3493369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7FA8E7D9-1219-41D7-A0D0-CFE5D373E89D}"/>
                </a:ext>
              </a:extLst>
            </p:cNvPr>
            <p:cNvCxnSpPr/>
            <p:nvPr/>
          </p:nvCxnSpPr>
          <p:spPr>
            <a:xfrm>
              <a:off x="5945598" y="3633444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F49D9B34-5B8F-42B4-8F4A-7E7F890170E8}"/>
                </a:ext>
              </a:extLst>
            </p:cNvPr>
            <p:cNvCxnSpPr/>
            <p:nvPr/>
          </p:nvCxnSpPr>
          <p:spPr>
            <a:xfrm>
              <a:off x="5945598" y="3782487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6912D4B0-8539-4F9A-8F30-0411812DB760}"/>
                </a:ext>
              </a:extLst>
            </p:cNvPr>
            <p:cNvCxnSpPr/>
            <p:nvPr/>
          </p:nvCxnSpPr>
          <p:spPr>
            <a:xfrm>
              <a:off x="5945598" y="3054034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66DDD6F-6A82-4AC3-ACA6-E8EF359FA115}"/>
                </a:ext>
              </a:extLst>
            </p:cNvPr>
            <p:cNvCxnSpPr/>
            <p:nvPr/>
          </p:nvCxnSpPr>
          <p:spPr>
            <a:xfrm>
              <a:off x="6410167" y="2766002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2982AFAC-705A-4317-9CAA-1C5817711648}"/>
                </a:ext>
              </a:extLst>
            </p:cNvPr>
            <p:cNvCxnSpPr/>
            <p:nvPr/>
          </p:nvCxnSpPr>
          <p:spPr>
            <a:xfrm>
              <a:off x="6411590" y="2896630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A3DD1CC-0784-4568-BA3B-51D695FA5C02}"/>
                </a:ext>
              </a:extLst>
            </p:cNvPr>
            <p:cNvSpPr txBox="1"/>
            <p:nvPr/>
          </p:nvSpPr>
          <p:spPr>
            <a:xfrm>
              <a:off x="4011140" y="2571750"/>
              <a:ext cx="354584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更多  </a:t>
              </a:r>
              <a:r>
                <a:rPr kumimoji="0" lang="en-US" altLang="zh-CN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kumimoji="0" lang="zh-CN" alt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043CBE6-EAB4-4D56-A97F-AF3A55292689}"/>
              </a:ext>
            </a:extLst>
          </p:cNvPr>
          <p:cNvGrpSpPr/>
          <p:nvPr/>
        </p:nvGrpSpPr>
        <p:grpSpPr>
          <a:xfrm>
            <a:off x="358180" y="3733002"/>
            <a:ext cx="3160217" cy="921614"/>
            <a:chOff x="1139396" y="2973580"/>
            <a:chExt cx="3160217" cy="921614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75614E5-08ED-4522-85EB-C34ADE14FAD0}"/>
                </a:ext>
              </a:extLst>
            </p:cNvPr>
            <p:cNvSpPr/>
            <p:nvPr/>
          </p:nvSpPr>
          <p:spPr>
            <a:xfrm>
              <a:off x="1161017" y="2973580"/>
              <a:ext cx="3138596" cy="92161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B24EC69-2ECF-444B-92FE-F2BEC4EB9BC1}"/>
                </a:ext>
              </a:extLst>
            </p:cNvPr>
            <p:cNvSpPr/>
            <p:nvPr/>
          </p:nvSpPr>
          <p:spPr>
            <a:xfrm>
              <a:off x="1207669" y="3114073"/>
              <a:ext cx="784247" cy="614782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5EBF2DD-C2FB-4EF5-AD8C-D72A5CE2B126}"/>
                </a:ext>
              </a:extLst>
            </p:cNvPr>
            <p:cNvSpPr/>
            <p:nvPr/>
          </p:nvSpPr>
          <p:spPr>
            <a:xfrm>
              <a:off x="2056164" y="3114074"/>
              <a:ext cx="360000" cy="216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A9D197B-88D5-4714-971B-E7B27C1C4E57}"/>
                </a:ext>
              </a:extLst>
            </p:cNvPr>
            <p:cNvSpPr/>
            <p:nvPr/>
          </p:nvSpPr>
          <p:spPr>
            <a:xfrm>
              <a:off x="2480411" y="3114074"/>
              <a:ext cx="360000" cy="216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B29AC32-58DD-4118-965C-74B5892DD264}"/>
                </a:ext>
              </a:extLst>
            </p:cNvPr>
            <p:cNvSpPr/>
            <p:nvPr/>
          </p:nvSpPr>
          <p:spPr>
            <a:xfrm>
              <a:off x="2904658" y="3114074"/>
              <a:ext cx="360000" cy="216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AF64B3F-7876-4174-86B9-598D60E7896A}"/>
                </a:ext>
              </a:extLst>
            </p:cNvPr>
            <p:cNvSpPr/>
            <p:nvPr/>
          </p:nvSpPr>
          <p:spPr>
            <a:xfrm>
              <a:off x="2056164" y="3512860"/>
              <a:ext cx="360000" cy="216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DD5E28E1-0C18-4C4E-BFFA-1E448D89F0AA}"/>
                </a:ext>
              </a:extLst>
            </p:cNvPr>
            <p:cNvSpPr/>
            <p:nvPr/>
          </p:nvSpPr>
          <p:spPr>
            <a:xfrm>
              <a:off x="2480411" y="3512860"/>
              <a:ext cx="360000" cy="216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45D19C1-D85D-439D-B2FE-BDCB02FDC094}"/>
                </a:ext>
              </a:extLst>
            </p:cNvPr>
            <p:cNvSpPr/>
            <p:nvPr/>
          </p:nvSpPr>
          <p:spPr>
            <a:xfrm>
              <a:off x="2904658" y="3512860"/>
              <a:ext cx="360000" cy="21600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5ED9022-398C-4458-8E66-2A1D0E3311AC}"/>
                </a:ext>
              </a:extLst>
            </p:cNvPr>
            <p:cNvSpPr txBox="1"/>
            <p:nvPr/>
          </p:nvSpPr>
          <p:spPr>
            <a:xfrm>
              <a:off x="1139396" y="2973580"/>
              <a:ext cx="38985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全网热播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465B8BDB-AF0B-49A7-888D-985AF118A648}"/>
                </a:ext>
              </a:extLst>
            </p:cNvPr>
            <p:cNvSpPr txBox="1"/>
            <p:nvPr/>
          </p:nvSpPr>
          <p:spPr>
            <a:xfrm>
              <a:off x="3286279" y="2973580"/>
              <a:ext cx="441146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全网排行榜</a:t>
              </a: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2989B1E-4D74-4BFB-AE78-4B64B80A79A9}"/>
                </a:ext>
              </a:extLst>
            </p:cNvPr>
            <p:cNvCxnSpPr/>
            <p:nvPr/>
          </p:nvCxnSpPr>
          <p:spPr>
            <a:xfrm>
              <a:off x="3368955" y="3608253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358A1063-D7ED-426E-952A-FEB84C1D67D2}"/>
                </a:ext>
              </a:extLst>
            </p:cNvPr>
            <p:cNvCxnSpPr/>
            <p:nvPr/>
          </p:nvCxnSpPr>
          <p:spPr>
            <a:xfrm>
              <a:off x="3368955" y="3752269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0DF0146-5FD9-4DB1-A43C-CD424ECD1642}"/>
                </a:ext>
              </a:extLst>
            </p:cNvPr>
            <p:cNvCxnSpPr/>
            <p:nvPr/>
          </p:nvCxnSpPr>
          <p:spPr>
            <a:xfrm>
              <a:off x="3368955" y="3455864"/>
              <a:ext cx="828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F06E9D7C-A115-4B0C-AF7B-5BC9DBC2FD0A}"/>
                </a:ext>
              </a:extLst>
            </p:cNvPr>
            <p:cNvCxnSpPr>
              <a:cxnSpLocks/>
            </p:cNvCxnSpPr>
            <p:nvPr/>
          </p:nvCxnSpPr>
          <p:spPr>
            <a:xfrm>
              <a:off x="3368955" y="3167832"/>
              <a:ext cx="824569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0374A9C7-4242-4FCE-8177-139FCF54BC23}"/>
                </a:ext>
              </a:extLst>
            </p:cNvPr>
            <p:cNvCxnSpPr>
              <a:cxnSpLocks/>
            </p:cNvCxnSpPr>
            <p:nvPr/>
          </p:nvCxnSpPr>
          <p:spPr>
            <a:xfrm>
              <a:off x="3368955" y="3298460"/>
              <a:ext cx="825992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6E7041BF-1934-4A15-B58A-84ACC3477F03}"/>
                </a:ext>
              </a:extLst>
            </p:cNvPr>
            <p:cNvSpPr txBox="1"/>
            <p:nvPr/>
          </p:nvSpPr>
          <p:spPr>
            <a:xfrm>
              <a:off x="1434497" y="2973580"/>
              <a:ext cx="354584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更多  </a:t>
              </a:r>
              <a:r>
                <a:rPr kumimoji="0" lang="en-US" altLang="zh-CN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kumimoji="0" lang="zh-CN" alt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25591DFD-AA66-4497-A978-7A5387505FF3}"/>
              </a:ext>
            </a:extLst>
          </p:cNvPr>
          <p:cNvSpPr txBox="1"/>
          <p:nvPr/>
        </p:nvSpPr>
        <p:spPr>
          <a:xfrm>
            <a:off x="3635896" y="994699"/>
            <a:ext cx="52565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支持对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Tile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组合列表的呈现形式进行多大数十种选项的控制能力，并预留足够的自定义扩展接口。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另外，预设包含业务逻辑的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Tile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组合列表，包括点击行为和其它一些业务封装，包括在线数据获取和翻页等能力。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XCard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和其它相关页面，及其内部组件或模板，即由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Tile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组合列表和其它组件搭配组合而来。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2EE5551B-F133-4FCF-9D04-9EE5B379C5D9}"/>
              </a:ext>
            </a:extLst>
          </p:cNvPr>
          <p:cNvGrpSpPr/>
          <p:nvPr/>
        </p:nvGrpSpPr>
        <p:grpSpPr>
          <a:xfrm>
            <a:off x="359031" y="2571750"/>
            <a:ext cx="3276865" cy="1021551"/>
            <a:chOff x="359031" y="2571750"/>
            <a:chExt cx="3276865" cy="1021551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BFBF40E-4359-48B2-B17F-3630C7EE1E89}"/>
                </a:ext>
              </a:extLst>
            </p:cNvPr>
            <p:cNvSpPr/>
            <p:nvPr/>
          </p:nvSpPr>
          <p:spPr>
            <a:xfrm>
              <a:off x="380652" y="2571750"/>
              <a:ext cx="3138596" cy="102155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B092C60-954E-4FF8-9595-4967E6416B27}"/>
                </a:ext>
              </a:extLst>
            </p:cNvPr>
            <p:cNvSpPr/>
            <p:nvPr/>
          </p:nvSpPr>
          <p:spPr>
            <a:xfrm>
              <a:off x="2547194" y="3019052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872D186-84C6-42D0-94DB-147E93E72DD1}"/>
                </a:ext>
              </a:extLst>
            </p:cNvPr>
            <p:cNvSpPr/>
            <p:nvPr/>
          </p:nvSpPr>
          <p:spPr>
            <a:xfrm>
              <a:off x="851552" y="3019052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0C0EC32-0771-4056-85DB-BFA5E3FF9FA5}"/>
                </a:ext>
              </a:extLst>
            </p:cNvPr>
            <p:cNvSpPr/>
            <p:nvPr/>
          </p:nvSpPr>
          <p:spPr>
            <a:xfrm>
              <a:off x="1275799" y="3019052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7422ACC-1464-4AD2-A2F3-96F3706C2B28}"/>
                </a:ext>
              </a:extLst>
            </p:cNvPr>
            <p:cNvSpPr/>
            <p:nvPr/>
          </p:nvSpPr>
          <p:spPr>
            <a:xfrm>
              <a:off x="1700046" y="3019052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C72A524-5314-4FF9-B8B9-B86E79DA8773}"/>
                </a:ext>
              </a:extLst>
            </p:cNvPr>
            <p:cNvSpPr/>
            <p:nvPr/>
          </p:nvSpPr>
          <p:spPr>
            <a:xfrm>
              <a:off x="2124293" y="3019052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3343E7B-D0E8-45F3-AC9B-9A190CDC3E0C}"/>
                </a:ext>
              </a:extLst>
            </p:cNvPr>
            <p:cNvSpPr txBox="1"/>
            <p:nvPr/>
          </p:nvSpPr>
          <p:spPr>
            <a:xfrm>
              <a:off x="359031" y="2571750"/>
              <a:ext cx="38985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全网热播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EC61607-1290-4D27-8767-CD139EA44079}"/>
                </a:ext>
              </a:extLst>
            </p:cNvPr>
            <p:cNvSpPr txBox="1"/>
            <p:nvPr/>
          </p:nvSpPr>
          <p:spPr>
            <a:xfrm>
              <a:off x="654132" y="2571750"/>
              <a:ext cx="354584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" dirty="0">
                  <a:solidFill>
                    <a:srgbClr val="E7E6E6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更多  </a:t>
              </a:r>
              <a:r>
                <a:rPr lang="en-US" altLang="zh-CN" sz="400" dirty="0">
                  <a:solidFill>
                    <a:srgbClr val="E7E6E6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lang="zh-CN" altLang="en-US" sz="400" dirty="0">
                <a:solidFill>
                  <a:srgbClr val="E7E6E6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2936548-F394-4462-8522-F17DD58834AA}"/>
                </a:ext>
              </a:extLst>
            </p:cNvPr>
            <p:cNvSpPr/>
            <p:nvPr/>
          </p:nvSpPr>
          <p:spPr>
            <a:xfrm>
              <a:off x="2964301" y="3019052"/>
              <a:ext cx="360000" cy="43204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8B3397E-D7FA-4784-AB16-A90634AE8667}"/>
                </a:ext>
              </a:extLst>
            </p:cNvPr>
            <p:cNvSpPr/>
            <p:nvPr/>
          </p:nvSpPr>
          <p:spPr>
            <a:xfrm>
              <a:off x="380652" y="2777897"/>
              <a:ext cx="389850" cy="142930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AB806F0-E651-48F9-A9F2-895907745A2F}"/>
                </a:ext>
              </a:extLst>
            </p:cNvPr>
            <p:cNvCxnSpPr/>
            <p:nvPr/>
          </p:nvCxnSpPr>
          <p:spPr>
            <a:xfrm>
              <a:off x="410502" y="3044738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4614215-04CA-4222-98FD-43C5528D7400}"/>
                </a:ext>
              </a:extLst>
            </p:cNvPr>
            <p:cNvCxnSpPr/>
            <p:nvPr/>
          </p:nvCxnSpPr>
          <p:spPr>
            <a:xfrm>
              <a:off x="410502" y="3172544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8A7C15F-3CB9-449F-82CD-C1D115C9F16C}"/>
                </a:ext>
              </a:extLst>
            </p:cNvPr>
            <p:cNvCxnSpPr/>
            <p:nvPr/>
          </p:nvCxnSpPr>
          <p:spPr>
            <a:xfrm>
              <a:off x="410502" y="3295352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A777DE4-4DF4-4B41-9F17-C96311851855}"/>
                </a:ext>
              </a:extLst>
            </p:cNvPr>
            <p:cNvCxnSpPr/>
            <p:nvPr/>
          </p:nvCxnSpPr>
          <p:spPr>
            <a:xfrm>
              <a:off x="410502" y="3421486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BCD7552-8E3F-4324-99F0-7858A9839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1552" y="2800333"/>
              <a:ext cx="869948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9AEFA60-88B2-40E0-BD34-472B3F262E1B}"/>
                </a:ext>
              </a:extLst>
            </p:cNvPr>
            <p:cNvCxnSpPr>
              <a:cxnSpLocks/>
            </p:cNvCxnSpPr>
            <p:nvPr/>
          </p:nvCxnSpPr>
          <p:spPr>
            <a:xfrm>
              <a:off x="842915" y="2920827"/>
              <a:ext cx="1958726" cy="0"/>
            </a:xfrm>
            <a:prstGeom prst="line">
              <a:avLst/>
            </a:prstGeom>
            <a:noFill/>
            <a:ln w="5715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61" name="矩形: 圆顶角 60">
              <a:extLst>
                <a:ext uri="{FF2B5EF4-FFF2-40B4-BE49-F238E27FC236}">
                  <a16:creationId xmlns:a16="http://schemas.microsoft.com/office/drawing/2014/main" id="{66360D52-6131-46D5-9CEA-59DD93816B05}"/>
                </a:ext>
              </a:extLst>
            </p:cNvPr>
            <p:cNvSpPr/>
            <p:nvPr/>
          </p:nvSpPr>
          <p:spPr>
            <a:xfrm rot="16200000">
              <a:off x="3341734" y="3150734"/>
              <a:ext cx="200432" cy="15289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BC9B0D3B-5661-42DE-B745-8A0237508246}"/>
                </a:ext>
              </a:extLst>
            </p:cNvPr>
            <p:cNvSpPr txBox="1"/>
            <p:nvPr/>
          </p:nvSpPr>
          <p:spPr>
            <a:xfrm>
              <a:off x="3335814" y="3096576"/>
              <a:ext cx="3000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&gt;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19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0B752-CDCD-4C72-BFE6-80EDB63F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err="1"/>
              <a:t>XPage</a:t>
            </a:r>
            <a:endParaRPr lang="zh-CN" altLang="en-US" b="0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5D532F6-8C3D-49AF-ADCD-7CD9BF31DABB}"/>
              </a:ext>
            </a:extLst>
          </p:cNvPr>
          <p:cNvSpPr/>
          <p:nvPr/>
        </p:nvSpPr>
        <p:spPr>
          <a:xfrm>
            <a:off x="539552" y="1131590"/>
            <a:ext cx="7920880" cy="3168352"/>
          </a:xfrm>
          <a:prstGeom prst="roundRect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26BE16F-1D98-40F9-A61A-1A4E3A099762}"/>
              </a:ext>
            </a:extLst>
          </p:cNvPr>
          <p:cNvSpPr/>
          <p:nvPr/>
        </p:nvSpPr>
        <p:spPr>
          <a:xfrm>
            <a:off x="3275856" y="2158873"/>
            <a:ext cx="2304256" cy="1800200"/>
          </a:xfrm>
          <a:prstGeom prst="rect">
            <a:avLst/>
          </a:prstGeom>
          <a:noFill/>
          <a:ln w="12700" cap="flat" cmpd="sng" algn="ctr">
            <a:solidFill>
              <a:srgbClr val="E7E6E6">
                <a:lumMod val="75000"/>
              </a:srgbClr>
            </a:solidFill>
            <a:prstDash val="lgDashDot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注册的渲染器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D5D501-D914-415F-9169-914FA14A586B}"/>
              </a:ext>
            </a:extLst>
          </p:cNvPr>
          <p:cNvSpPr/>
          <p:nvPr/>
        </p:nvSpPr>
        <p:spPr>
          <a:xfrm>
            <a:off x="3347864" y="2518913"/>
            <a:ext cx="2160000" cy="360000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页面渲染器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D1F823-E26C-4DC9-BB6B-564583925568}"/>
              </a:ext>
            </a:extLst>
          </p:cNvPr>
          <p:cNvSpPr/>
          <p:nvPr/>
        </p:nvSpPr>
        <p:spPr>
          <a:xfrm>
            <a:off x="3347864" y="2984627"/>
            <a:ext cx="2160000" cy="360000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页面渲染器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043178-CA4A-4C0A-AFBE-26865182B5EE}"/>
              </a:ext>
            </a:extLst>
          </p:cNvPr>
          <p:cNvSpPr/>
          <p:nvPr/>
        </p:nvSpPr>
        <p:spPr>
          <a:xfrm>
            <a:off x="3347864" y="3448027"/>
            <a:ext cx="2160000" cy="360000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页面渲染器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流程图: 预定义过程 7">
            <a:extLst>
              <a:ext uri="{FF2B5EF4-FFF2-40B4-BE49-F238E27FC236}">
                <a16:creationId xmlns:a16="http://schemas.microsoft.com/office/drawing/2014/main" id="{6D43FD6E-54B4-4075-A4EA-95116930155C}"/>
              </a:ext>
            </a:extLst>
          </p:cNvPr>
          <p:cNvSpPr/>
          <p:nvPr/>
        </p:nvSpPr>
        <p:spPr>
          <a:xfrm>
            <a:off x="1619672" y="2154078"/>
            <a:ext cx="1080120" cy="830549"/>
          </a:xfrm>
          <a:prstGeom prst="flowChartPredefinedProcess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页面配置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9630A630-B2B7-4AB7-A9DB-208E686D604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403648" y="1635646"/>
            <a:ext cx="756084" cy="518432"/>
          </a:xfrm>
          <a:prstGeom prst="bentConnector2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23C5511D-BFD1-45BF-ABD0-A0D496B178F1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403648" y="1635646"/>
            <a:ext cx="3024336" cy="523227"/>
          </a:xfrm>
          <a:prstGeom prst="bentConnector2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BE68916-FC45-4AD1-8419-F974D45E54B5}"/>
              </a:ext>
            </a:extLst>
          </p:cNvPr>
          <p:cNvSpPr/>
          <p:nvPr/>
        </p:nvSpPr>
        <p:spPr>
          <a:xfrm>
            <a:off x="6228184" y="2158873"/>
            <a:ext cx="1224136" cy="140415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最终页面</a:t>
            </a:r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C172429E-2BB1-4EEF-A3B6-5917E309351B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403648" y="1635646"/>
            <a:ext cx="5436604" cy="523227"/>
          </a:xfrm>
          <a:prstGeom prst="bentConnector2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74B41C7-3F04-4E79-9FBB-AD9B89C86EAA}"/>
              </a:ext>
            </a:extLst>
          </p:cNvPr>
          <p:cNvCxnSpPr>
            <a:cxnSpLocks/>
          </p:cNvCxnSpPr>
          <p:nvPr/>
        </p:nvCxnSpPr>
        <p:spPr>
          <a:xfrm>
            <a:off x="7415481" y="2247714"/>
            <a:ext cx="0" cy="54123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ED37ED1-64E7-4012-AAA2-6ACBF9401B76}"/>
              </a:ext>
            </a:extLst>
          </p:cNvPr>
          <p:cNvSpPr txBox="1"/>
          <p:nvPr/>
        </p:nvSpPr>
        <p:spPr>
          <a:xfrm>
            <a:off x="2164280" y="174097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0F63983-F4FA-4113-B7C4-6AEE74B5F07F}"/>
              </a:ext>
            </a:extLst>
          </p:cNvPr>
          <p:cNvSpPr txBox="1"/>
          <p:nvPr/>
        </p:nvSpPr>
        <p:spPr>
          <a:xfrm>
            <a:off x="4427864" y="174465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645641E-49AF-4825-8CA1-83DC8327BC24}"/>
              </a:ext>
            </a:extLst>
          </p:cNvPr>
          <p:cNvSpPr txBox="1"/>
          <p:nvPr/>
        </p:nvSpPr>
        <p:spPr>
          <a:xfrm>
            <a:off x="6840252" y="174097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</a:t>
            </a:r>
          </a:p>
        </p:txBody>
      </p:sp>
      <p:sp>
        <p:nvSpPr>
          <p:cNvPr id="17" name="闪电形 16">
            <a:extLst>
              <a:ext uri="{FF2B5EF4-FFF2-40B4-BE49-F238E27FC236}">
                <a16:creationId xmlns:a16="http://schemas.microsoft.com/office/drawing/2014/main" id="{23E59638-6C93-4A10-A2FF-F9698C1E487F}"/>
              </a:ext>
            </a:extLst>
          </p:cNvPr>
          <p:cNvSpPr/>
          <p:nvPr/>
        </p:nvSpPr>
        <p:spPr>
          <a:xfrm>
            <a:off x="1012152" y="1470174"/>
            <a:ext cx="436596" cy="321354"/>
          </a:xfrm>
          <a:prstGeom prst="lightningBol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EE38E62-3080-4FC4-9FA9-D4024BC4C30C}"/>
              </a:ext>
            </a:extLst>
          </p:cNvPr>
          <p:cNvSpPr txBox="1"/>
          <p:nvPr/>
        </p:nvSpPr>
        <p:spPr>
          <a:xfrm>
            <a:off x="599508" y="1789130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页面进入或切换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1841581-279E-46A0-AAD8-31904400C839}"/>
              </a:ext>
            </a:extLst>
          </p:cNvPr>
          <p:cNvSpPr txBox="1"/>
          <p:nvPr/>
        </p:nvSpPr>
        <p:spPr>
          <a:xfrm>
            <a:off x="7313226" y="1131590"/>
            <a:ext cx="81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Router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5B33AF6-94B9-493C-AD7C-EF122B94C627}"/>
              </a:ext>
            </a:extLst>
          </p:cNvPr>
          <p:cNvSpPr/>
          <p:nvPr/>
        </p:nvSpPr>
        <p:spPr>
          <a:xfrm>
            <a:off x="6758950" y="3271096"/>
            <a:ext cx="932676" cy="54123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面包屑</a:t>
            </a:r>
          </a:p>
        </p:txBody>
      </p:sp>
    </p:spTree>
    <p:extLst>
      <p:ext uri="{BB962C8B-B14F-4D97-AF65-F5344CB8AC3E}">
        <p14:creationId xmlns:p14="http://schemas.microsoft.com/office/powerpoint/2010/main" val="3066907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7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25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  <p:bldP spid="14" grpId="0"/>
      <p:bldP spid="15" grpId="0"/>
      <p:bldP spid="16" grpId="0"/>
      <p:bldP spid="17" grpId="0" animBg="1"/>
      <p:bldP spid="18" grpId="0"/>
      <p:bldP spid="19" grpId="0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8701150E-67F6-7642-9634-83C2E3F0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707654"/>
            <a:ext cx="6655766" cy="792088"/>
          </a:xfrm>
        </p:spPr>
        <p:txBody>
          <a:bodyPr>
            <a:normAutofit/>
          </a:bodyPr>
          <a:lstStyle/>
          <a:p>
            <a:r>
              <a:rPr lang="zh-CN" altLang="en-US" b="0" dirty="0"/>
              <a:t>收益</a:t>
            </a:r>
          </a:p>
        </p:txBody>
      </p:sp>
    </p:spTree>
    <p:extLst>
      <p:ext uri="{BB962C8B-B14F-4D97-AF65-F5344CB8AC3E}">
        <p14:creationId xmlns:p14="http://schemas.microsoft.com/office/powerpoint/2010/main" val="3221604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0B752-CDCD-4C72-BFE6-80EDB63F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快⁴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139C5FA-FDE7-418C-A990-3C141B2B2DCA}"/>
              </a:ext>
            </a:extLst>
          </p:cNvPr>
          <p:cNvGrpSpPr/>
          <p:nvPr/>
        </p:nvGrpSpPr>
        <p:grpSpPr>
          <a:xfrm>
            <a:off x="430464" y="1131590"/>
            <a:ext cx="1944000" cy="3060000"/>
            <a:chOff x="430464" y="1131590"/>
            <a:chExt cx="1944000" cy="306000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ABA4546-D3D0-4137-B836-13DD4833F58A}"/>
                </a:ext>
              </a:extLst>
            </p:cNvPr>
            <p:cNvSpPr/>
            <p:nvPr/>
          </p:nvSpPr>
          <p:spPr>
            <a:xfrm>
              <a:off x="430464" y="1131590"/>
              <a:ext cx="1944000" cy="30600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F0F8057-9648-488D-9BA3-E140DA734D70}"/>
                </a:ext>
              </a:extLst>
            </p:cNvPr>
            <p:cNvSpPr txBox="1"/>
            <p:nvPr/>
          </p:nvSpPr>
          <p:spPr>
            <a:xfrm>
              <a:off x="711280" y="3254012"/>
              <a:ext cx="13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6E521C9-6606-47DD-9424-420313CE0E6E}"/>
                </a:ext>
              </a:extLst>
            </p:cNvPr>
            <p:cNvSpPr txBox="1"/>
            <p:nvPr/>
          </p:nvSpPr>
          <p:spPr>
            <a:xfrm>
              <a:off x="995303" y="3590938"/>
              <a:ext cx="8152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类似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175F10-8FF6-4D3F-9D14-9F46337484FB}"/>
                </a:ext>
              </a:extLst>
            </p:cNvPr>
            <p:cNvSpPr/>
            <p:nvPr/>
          </p:nvSpPr>
          <p:spPr>
            <a:xfrm>
              <a:off x="430464" y="2528342"/>
              <a:ext cx="1944000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A13D58F-43D1-490D-9A80-35863B7A9017}"/>
                </a:ext>
              </a:extLst>
            </p:cNvPr>
            <p:cNvSpPr txBox="1"/>
            <p:nvPr/>
          </p:nvSpPr>
          <p:spPr>
            <a:xfrm>
              <a:off x="617634" y="2547325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开发快</a:t>
              </a:r>
            </a:p>
          </p:txBody>
        </p:sp>
        <p:pic>
          <p:nvPicPr>
            <p:cNvPr id="24" name="图形 23" descr="虫子">
              <a:extLst>
                <a:ext uri="{FF2B5EF4-FFF2-40B4-BE49-F238E27FC236}">
                  <a16:creationId xmlns:a16="http://schemas.microsoft.com/office/drawing/2014/main" id="{542E1EA7-9723-47A7-B9D6-A4C6C7C6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8464" y="1384604"/>
              <a:ext cx="1008000" cy="1008000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DDFF03B-F54E-4174-8053-A9F04A667F3C}"/>
              </a:ext>
            </a:extLst>
          </p:cNvPr>
          <p:cNvGrpSpPr/>
          <p:nvPr/>
        </p:nvGrpSpPr>
        <p:grpSpPr>
          <a:xfrm>
            <a:off x="4645726" y="1131590"/>
            <a:ext cx="1944000" cy="3060000"/>
            <a:chOff x="4645726" y="1131590"/>
            <a:chExt cx="1944000" cy="3060000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36627BBC-9B89-46D6-92B2-FEEA5528889C}"/>
                </a:ext>
              </a:extLst>
            </p:cNvPr>
            <p:cNvSpPr/>
            <p:nvPr/>
          </p:nvSpPr>
          <p:spPr>
            <a:xfrm>
              <a:off x="4645726" y="1131590"/>
              <a:ext cx="1944000" cy="30600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6040EDD-B5A9-417C-BB48-34CF88D940F6}"/>
                </a:ext>
              </a:extLst>
            </p:cNvPr>
            <p:cNvSpPr txBox="1"/>
            <p:nvPr/>
          </p:nvSpPr>
          <p:spPr>
            <a:xfrm>
              <a:off x="4821610" y="3254012"/>
              <a:ext cx="15922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Native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02CE72F-F610-4349-99E8-EC6F493C46A0}"/>
                </a:ext>
              </a:extLst>
            </p:cNvPr>
            <p:cNvSpPr txBox="1"/>
            <p:nvPr/>
          </p:nvSpPr>
          <p:spPr>
            <a:xfrm>
              <a:off x="5217615" y="359093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接近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29BFD50-91FF-4DA1-93A3-A7865AD946A1}"/>
                </a:ext>
              </a:extLst>
            </p:cNvPr>
            <p:cNvSpPr/>
            <p:nvPr/>
          </p:nvSpPr>
          <p:spPr>
            <a:xfrm>
              <a:off x="4645726" y="2528342"/>
              <a:ext cx="1944000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0559CC1-4956-4EB7-8838-7956498FBF78}"/>
                </a:ext>
              </a:extLst>
            </p:cNvPr>
            <p:cNvSpPr txBox="1"/>
            <p:nvPr/>
          </p:nvSpPr>
          <p:spPr>
            <a:xfrm>
              <a:off x="4832894" y="2547325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运行快</a:t>
              </a:r>
            </a:p>
          </p:txBody>
        </p:sp>
        <p:pic>
          <p:nvPicPr>
            <p:cNvPr id="25" name="图形 24" descr="火箭">
              <a:extLst>
                <a:ext uri="{FF2B5EF4-FFF2-40B4-BE49-F238E27FC236}">
                  <a16:creationId xmlns:a16="http://schemas.microsoft.com/office/drawing/2014/main" id="{4AA4CF02-183B-4DA6-A727-F6B47D7F8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13724" y="1412530"/>
              <a:ext cx="1008000" cy="1008000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3CD67C4-EDB3-4D90-8206-3B45655CDA7D}"/>
              </a:ext>
            </a:extLst>
          </p:cNvPr>
          <p:cNvGrpSpPr/>
          <p:nvPr/>
        </p:nvGrpSpPr>
        <p:grpSpPr>
          <a:xfrm>
            <a:off x="2538095" y="1131590"/>
            <a:ext cx="1944000" cy="3060000"/>
            <a:chOff x="2538095" y="1131590"/>
            <a:chExt cx="1944000" cy="3060000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054109FB-790A-4841-B1C7-52BEE7E3368B}"/>
                </a:ext>
              </a:extLst>
            </p:cNvPr>
            <p:cNvSpPr/>
            <p:nvPr/>
          </p:nvSpPr>
          <p:spPr>
            <a:xfrm>
              <a:off x="2538095" y="1131590"/>
              <a:ext cx="1944000" cy="30600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DA98B79-18D1-445E-B47B-5565429A118B}"/>
                </a:ext>
              </a:extLst>
            </p:cNvPr>
            <p:cNvSpPr txBox="1"/>
            <p:nvPr/>
          </p:nvSpPr>
          <p:spPr>
            <a:xfrm>
              <a:off x="2855909" y="3254012"/>
              <a:ext cx="1308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下载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解压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1D89D01-D2AF-41E7-AD0E-841722153657}"/>
                </a:ext>
              </a:extLst>
            </p:cNvPr>
            <p:cNvSpPr txBox="1"/>
            <p:nvPr/>
          </p:nvSpPr>
          <p:spPr>
            <a:xfrm>
              <a:off x="3109984" y="359093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即用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1AA4CB3-73FE-4478-A45E-0BE2870ADC6E}"/>
                </a:ext>
              </a:extLst>
            </p:cNvPr>
            <p:cNvSpPr/>
            <p:nvPr/>
          </p:nvSpPr>
          <p:spPr>
            <a:xfrm>
              <a:off x="2538095" y="2528342"/>
              <a:ext cx="1944000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EE12BC-870E-414F-8002-E155F7825A79}"/>
                </a:ext>
              </a:extLst>
            </p:cNvPr>
            <p:cNvSpPr txBox="1"/>
            <p:nvPr/>
          </p:nvSpPr>
          <p:spPr>
            <a:xfrm>
              <a:off x="2725265" y="2547325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部署快</a:t>
              </a:r>
            </a:p>
          </p:txBody>
        </p:sp>
        <p:pic>
          <p:nvPicPr>
            <p:cNvPr id="26" name="图形 25" descr="彗星">
              <a:extLst>
                <a:ext uri="{FF2B5EF4-FFF2-40B4-BE49-F238E27FC236}">
                  <a16:creationId xmlns:a16="http://schemas.microsoft.com/office/drawing/2014/main" id="{F8098D69-6477-4529-BFFE-974A5CE2F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06093" y="1384604"/>
              <a:ext cx="1008000" cy="1008000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843B2BB-68BF-4CB4-8148-DE53E0B825A7}"/>
              </a:ext>
            </a:extLst>
          </p:cNvPr>
          <p:cNvGrpSpPr/>
          <p:nvPr/>
        </p:nvGrpSpPr>
        <p:grpSpPr>
          <a:xfrm>
            <a:off x="6753357" y="1131590"/>
            <a:ext cx="1944000" cy="3060000"/>
            <a:chOff x="6753357" y="1131590"/>
            <a:chExt cx="1944000" cy="3060000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3E23EF3E-CA20-4652-9F61-E127983C2E41}"/>
                </a:ext>
              </a:extLst>
            </p:cNvPr>
            <p:cNvSpPr/>
            <p:nvPr/>
          </p:nvSpPr>
          <p:spPr>
            <a:xfrm>
              <a:off x="6753357" y="1131590"/>
              <a:ext cx="1944000" cy="30600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F9AB0C3-8293-4E71-A4E4-8BE61B1384E8}"/>
                </a:ext>
              </a:extLst>
            </p:cNvPr>
            <p:cNvSpPr txBox="1"/>
            <p:nvPr/>
          </p:nvSpPr>
          <p:spPr>
            <a:xfrm>
              <a:off x="6940527" y="325401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与内容及版式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18A24A3-7DCB-4B16-9B45-4D29E507DE6C}"/>
                </a:ext>
              </a:extLst>
            </p:cNvPr>
            <p:cNvSpPr txBox="1"/>
            <p:nvPr/>
          </p:nvSpPr>
          <p:spPr>
            <a:xfrm>
              <a:off x="7325244" y="359093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解耦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20C1662-9634-440E-9C7D-1A9BE7B4ECD9}"/>
                </a:ext>
              </a:extLst>
            </p:cNvPr>
            <p:cNvSpPr/>
            <p:nvPr/>
          </p:nvSpPr>
          <p:spPr>
            <a:xfrm>
              <a:off x="6753357" y="2528342"/>
              <a:ext cx="1944000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F2A31FF-3911-41A2-908F-74A8F8D964F0}"/>
                </a:ext>
              </a:extLst>
            </p:cNvPr>
            <p:cNvSpPr txBox="1"/>
            <p:nvPr/>
          </p:nvSpPr>
          <p:spPr>
            <a:xfrm>
              <a:off x="6964211" y="2547325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运营快</a:t>
              </a:r>
            </a:p>
          </p:txBody>
        </p:sp>
        <p:pic>
          <p:nvPicPr>
            <p:cNvPr id="34" name="图形 33" descr="报纸">
              <a:extLst>
                <a:ext uri="{FF2B5EF4-FFF2-40B4-BE49-F238E27FC236}">
                  <a16:creationId xmlns:a16="http://schemas.microsoft.com/office/drawing/2014/main" id="{0F30ED19-DFEA-4C92-8AA7-7AF3BC885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1353" y="1412530"/>
              <a:ext cx="1008000" cy="10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2233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0B752-CDCD-4C72-BFE6-80EDB63F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技术驱动</a:t>
            </a:r>
          </a:p>
        </p:txBody>
      </p:sp>
      <p:pic>
        <p:nvPicPr>
          <p:cNvPr id="10" name="图形 9" descr="烧瓶">
            <a:extLst>
              <a:ext uri="{FF2B5EF4-FFF2-40B4-BE49-F238E27FC236}">
                <a16:creationId xmlns:a16="http://schemas.microsoft.com/office/drawing/2014/main" id="{60369BB8-F819-4047-BFDE-767ED5397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3688" y="1796096"/>
            <a:ext cx="1800200" cy="1800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E6BC844-FC0A-4782-8AE8-54B9844A64D3}"/>
              </a:ext>
            </a:extLst>
          </p:cNvPr>
          <p:cNvSpPr txBox="1"/>
          <p:nvPr/>
        </p:nvSpPr>
        <p:spPr>
          <a:xfrm>
            <a:off x="3563888" y="1851670"/>
            <a:ext cx="3038011" cy="1689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研发更关注技术本身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从而回归本职工作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由技术驱动业务发展</a:t>
            </a:r>
          </a:p>
        </p:txBody>
      </p:sp>
    </p:spTree>
    <p:extLst>
      <p:ext uri="{BB962C8B-B14F-4D97-AF65-F5344CB8AC3E}">
        <p14:creationId xmlns:p14="http://schemas.microsoft.com/office/powerpoint/2010/main" val="3227854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0B752-CDCD-4C72-BFE6-80EDB63F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启示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BD9C83E-0062-4127-BBE8-B8EFB34AC00F}"/>
              </a:ext>
            </a:extLst>
          </p:cNvPr>
          <p:cNvGrpSpPr/>
          <p:nvPr/>
        </p:nvGrpSpPr>
        <p:grpSpPr>
          <a:xfrm>
            <a:off x="1115616" y="1419622"/>
            <a:ext cx="2583904" cy="2016224"/>
            <a:chOff x="683568" y="1563638"/>
            <a:chExt cx="2583904" cy="201622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19AC4B8-E1CD-4C0B-9B65-A3AFF8F74550}"/>
                </a:ext>
              </a:extLst>
            </p:cNvPr>
            <p:cNvSpPr/>
            <p:nvPr/>
          </p:nvSpPr>
          <p:spPr>
            <a:xfrm>
              <a:off x="1251248" y="1563638"/>
              <a:ext cx="2016224" cy="201622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C146FBEA-AA60-45BD-88B2-444B110C5F69}"/>
                </a:ext>
              </a:extLst>
            </p:cNvPr>
            <p:cNvSpPr/>
            <p:nvPr/>
          </p:nvSpPr>
          <p:spPr>
            <a:xfrm>
              <a:off x="683568" y="1563638"/>
              <a:ext cx="2016224" cy="201622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894318A-C5B4-4113-A98B-9481EDF7933F}"/>
                </a:ext>
              </a:extLst>
            </p:cNvPr>
            <p:cNvSpPr txBox="1"/>
            <p:nvPr/>
          </p:nvSpPr>
          <p:spPr>
            <a:xfrm>
              <a:off x="1475528" y="2279362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跨界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03EA35F-886A-48FC-A26B-F8D79C13D045}"/>
              </a:ext>
            </a:extLst>
          </p:cNvPr>
          <p:cNvSpPr txBox="1"/>
          <p:nvPr/>
        </p:nvSpPr>
        <p:spPr>
          <a:xfrm>
            <a:off x="1394614" y="378223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碰撞带来更多火花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D80409-9261-4EBF-8EE2-86639DBD9AA4}"/>
              </a:ext>
            </a:extLst>
          </p:cNvPr>
          <p:cNvSpPr txBox="1"/>
          <p:nvPr/>
        </p:nvSpPr>
        <p:spPr>
          <a:xfrm>
            <a:off x="5139262" y="378223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良好的架构可释放未来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8307E75-9339-4FAD-846D-4998206F82F8}"/>
              </a:ext>
            </a:extLst>
          </p:cNvPr>
          <p:cNvGrpSpPr/>
          <p:nvPr/>
        </p:nvGrpSpPr>
        <p:grpSpPr>
          <a:xfrm>
            <a:off x="5148064" y="1419622"/>
            <a:ext cx="2448272" cy="2016224"/>
            <a:chOff x="5148064" y="1419622"/>
            <a:chExt cx="2448272" cy="2016224"/>
          </a:xfrm>
        </p:grpSpPr>
        <p:sp>
          <p:nvSpPr>
            <p:cNvPr id="9" name="流程图: 多文档 8">
              <a:extLst>
                <a:ext uri="{FF2B5EF4-FFF2-40B4-BE49-F238E27FC236}">
                  <a16:creationId xmlns:a16="http://schemas.microsoft.com/office/drawing/2014/main" id="{66AB8858-F9AF-49FC-B832-407908388420}"/>
                </a:ext>
              </a:extLst>
            </p:cNvPr>
            <p:cNvSpPr/>
            <p:nvPr/>
          </p:nvSpPr>
          <p:spPr>
            <a:xfrm>
              <a:off x="5148064" y="1419622"/>
              <a:ext cx="2448272" cy="2016224"/>
            </a:xfrm>
            <a:prstGeom prst="flowChartMultidocumen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34DEE8A-A23E-4F27-A3E6-A978DF39BE24}"/>
                </a:ext>
              </a:extLst>
            </p:cNvPr>
            <p:cNvSpPr/>
            <p:nvPr/>
          </p:nvSpPr>
          <p:spPr>
            <a:xfrm>
              <a:off x="5427710" y="2538102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</a:t>
              </a:r>
              <a:endParaRPr lang="zh-CN" altLang="en-US" sz="2800" dirty="0">
                <a:solidFill>
                  <a:schemeClr val="accent5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399A21D-73F3-4625-9B53-DF5B488D5A2F}"/>
                </a:ext>
              </a:extLst>
            </p:cNvPr>
            <p:cNvSpPr/>
            <p:nvPr/>
          </p:nvSpPr>
          <p:spPr>
            <a:xfrm>
              <a:off x="5427710" y="2014882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配置化</a:t>
              </a:r>
              <a:endParaRPr lang="zh-CN" altLang="en-US" sz="2800" dirty="0">
                <a:solidFill>
                  <a:schemeClr val="accent5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ECAED3A-FCEA-4C71-A87B-3D1368175550}"/>
                </a:ext>
              </a:extLst>
            </p:cNvPr>
            <p:cNvSpPr txBox="1"/>
            <p:nvPr/>
          </p:nvSpPr>
          <p:spPr>
            <a:xfrm>
              <a:off x="6578216" y="207643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5"/>
                  </a:solidFill>
                </a:rPr>
                <a:t>+</a:t>
              </a:r>
              <a:endParaRPr lang="zh-CN" altLang="en-US" sz="2400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762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10189-F8D5-471F-AD58-07739D228AAF}"/>
              </a:ext>
            </a:extLst>
          </p:cNvPr>
          <p:cNvSpPr txBox="1">
            <a:spLocks/>
          </p:cNvSpPr>
          <p:nvPr/>
        </p:nvSpPr>
        <p:spPr>
          <a:xfrm>
            <a:off x="393383" y="983933"/>
            <a:ext cx="8132921" cy="339566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kumimoji="1" lang="zh-CN" altLang="en-US" sz="21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摘要</a:t>
            </a:r>
            <a:endParaRPr lang="en-US" altLang="zh-CN" sz="2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63C783-FCFC-4540-8CDE-81C30C825CE3}"/>
              </a:ext>
            </a:extLst>
          </p:cNvPr>
          <p:cNvSpPr txBox="1">
            <a:spLocks/>
          </p:cNvSpPr>
          <p:nvPr/>
        </p:nvSpPr>
        <p:spPr>
          <a:xfrm>
            <a:off x="393383" y="1422082"/>
            <a:ext cx="8132445" cy="3027998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lnSpc>
                <a:spcPct val="100000"/>
              </a:lnSpc>
              <a:spcBef>
                <a:spcPts val="750"/>
              </a:spcBef>
            </a:pPr>
            <a:r>
              <a:rPr kumimoji="1" lang="zh-CN" altLang="en-US" sz="1350" dirty="0">
                <a:solidFill>
                  <a:prstClr val="black">
                    <a:lumMod val="95000"/>
                    <a:lumOff val="5000"/>
                  </a:prst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爱奇艺是国内领先的视频平台，其 </a:t>
            </a:r>
            <a:r>
              <a:rPr kumimoji="1" lang="en-US" altLang="zh-CN" sz="1350" dirty="0">
                <a:solidFill>
                  <a:prstClr val="black">
                    <a:lumMod val="95000"/>
                    <a:lumOff val="5000"/>
                  </a:prst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PC</a:t>
            </a:r>
            <a:r>
              <a:rPr kumimoji="1" lang="zh-CN" altLang="en-US" sz="1350" dirty="0">
                <a:solidFill>
                  <a:prstClr val="black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 客户端拥有极大规模的日活跃用户量，并承载着大量信息资源，需进行合理适当的分发。</a:t>
            </a:r>
            <a:endParaRPr kumimoji="1" lang="en-US" altLang="zh-CN" sz="1350" dirty="0">
              <a:solidFill>
                <a:prstClr val="black"/>
              </a:solidFill>
              <a:latin typeface="Segoe UI" panose="020B0502040204020203" pitchFamily="34" charset="0"/>
              <a:ea typeface="微软雅黑" panose="020B0503020204020204" pitchFamily="34" charset="-122"/>
              <a:cs typeface="微软雅黑" panose="020B0503020204020204" charset="-122"/>
              <a:sym typeface="+mn-ea"/>
            </a:endParaRPr>
          </a:p>
          <a:p>
            <a:pPr marL="171450" indent="-171450" defTabSz="685800">
              <a:lnSpc>
                <a:spcPct val="100000"/>
              </a:lnSpc>
              <a:spcBef>
                <a:spcPts val="750"/>
              </a:spcBef>
            </a:pPr>
            <a:r>
              <a:rPr kumimoji="1" lang="zh-CN" altLang="en-US" sz="1350" dirty="0">
                <a:solidFill>
                  <a:prstClr val="black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秉承着悦享品质的理念，对内容的呈现速度和更新频次有非常高的要求。同时，对软件的更新要求及时，但又希望不要打断用户。</a:t>
            </a:r>
            <a:endParaRPr kumimoji="1" lang="en-US" altLang="zh-CN" sz="1350" dirty="0">
              <a:solidFill>
                <a:prstClr val="black"/>
              </a:solidFill>
              <a:latin typeface="Segoe UI" panose="020B0502040204020203" pitchFamily="34" charset="0"/>
              <a:ea typeface="微软雅黑" panose="020B0503020204020204" pitchFamily="34" charset="-122"/>
              <a:cs typeface="微软雅黑" panose="020B0503020204020204" charset="-122"/>
              <a:sym typeface="+mn-ea"/>
            </a:endParaRPr>
          </a:p>
          <a:p>
            <a:pPr marL="171450" indent="-171450" defTabSz="685800">
              <a:lnSpc>
                <a:spcPct val="100000"/>
              </a:lnSpc>
              <a:spcBef>
                <a:spcPts val="750"/>
              </a:spcBef>
            </a:pPr>
            <a:r>
              <a:rPr kumimoji="1" lang="zh-CN" altLang="en-US" sz="1350" dirty="0">
                <a:solidFill>
                  <a:prstClr val="black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基于 </a:t>
            </a:r>
            <a:r>
              <a:rPr kumimoji="1" lang="en-US" altLang="zh-CN" sz="1350" dirty="0">
                <a:solidFill>
                  <a:prstClr val="black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Web Native </a:t>
            </a:r>
            <a:r>
              <a:rPr kumimoji="1" lang="zh-CN" altLang="en-US" sz="1350" dirty="0">
                <a:solidFill>
                  <a:prstClr val="black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的开发，解决了性能、开发、更新等诸多关系之间的平衡。</a:t>
            </a:r>
            <a:endParaRPr kumimoji="1" lang="en-US" altLang="zh-CN" sz="1350" dirty="0">
              <a:solidFill>
                <a:prstClr val="black"/>
              </a:solidFill>
              <a:latin typeface="Segoe UI" panose="020B0502040204020203" pitchFamily="34" charset="0"/>
              <a:ea typeface="微软雅黑" panose="020B0503020204020204" pitchFamily="34" charset="-122"/>
              <a:cs typeface="微软雅黑" panose="020B0503020204020204" charset="-122"/>
              <a:sym typeface="+mn-ea"/>
            </a:endParaRPr>
          </a:p>
          <a:p>
            <a:pPr marL="171450" indent="-171450" defTabSz="685800">
              <a:lnSpc>
                <a:spcPct val="100000"/>
              </a:lnSpc>
              <a:spcBef>
                <a:spcPts val="750"/>
              </a:spcBef>
            </a:pPr>
            <a:r>
              <a:rPr kumimoji="1" lang="zh-CN" altLang="en-US" sz="1350" dirty="0">
                <a:solidFill>
                  <a:prstClr val="black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通过提出并大规模应用爱奇艺 </a:t>
            </a:r>
            <a:r>
              <a:rPr kumimoji="1" lang="en-US" altLang="zh-CN" sz="1350" dirty="0" err="1">
                <a:solidFill>
                  <a:prstClr val="black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XCard</a:t>
            </a:r>
            <a:r>
              <a:rPr kumimoji="1" lang="en-US" altLang="zh-CN" sz="1350" dirty="0">
                <a:solidFill>
                  <a:prstClr val="black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 </a:t>
            </a:r>
            <a:r>
              <a:rPr kumimoji="1" lang="zh-CN" altLang="en-US" sz="1350" dirty="0">
                <a:solidFill>
                  <a:prstClr val="black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等技术，在保持用户使用品质的前提下，大幅提升运营等对内容和版式等的充分控制能力和响应速度，同时保证未来的业务适应和扩展能力。</a:t>
            </a:r>
            <a:endParaRPr kumimoji="1" lang="en-US" altLang="zh-CN" sz="1350" dirty="0">
              <a:solidFill>
                <a:prstClr val="black">
                  <a:lumMod val="95000"/>
                  <a:lumOff val="5000"/>
                </a:prstClr>
              </a:solidFill>
              <a:latin typeface="Segoe UI" panose="020B0502040204020203" pitchFamily="34" charset="0"/>
              <a:ea typeface="微软雅黑" panose="020B0503020204020204" pitchFamily="3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582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纵横字谜, 文字, 室内&#10;&#10;已生成极高可信度的说明">
            <a:extLst>
              <a:ext uri="{FF2B5EF4-FFF2-40B4-BE49-F238E27FC236}">
                <a16:creationId xmlns:a16="http://schemas.microsoft.com/office/drawing/2014/main" id="{1358E02B-9145-467E-BFA4-CFBBC73D3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444" y="428626"/>
            <a:ext cx="3425273" cy="34252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108196-92A7-458F-B59C-74BC647B4CE4}"/>
              </a:ext>
            </a:extLst>
          </p:cNvPr>
          <p:cNvSpPr txBox="1"/>
          <p:nvPr/>
        </p:nvSpPr>
        <p:spPr>
          <a:xfrm>
            <a:off x="2915816" y="3853899"/>
            <a:ext cx="29523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CN" altLang="en-US" sz="15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微信官方公众号：壹佰案例</a:t>
            </a:r>
            <a:endParaRPr lang="en-US" altLang="zh-CN" sz="15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  <a:p>
            <a:pPr algn="ctr" defTabSz="685800"/>
            <a:r>
              <a:rPr lang="zh-CN" altLang="en-US" sz="15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关注查看更多往届实践案例</a:t>
            </a:r>
          </a:p>
        </p:txBody>
      </p:sp>
    </p:spTree>
    <p:extLst>
      <p:ext uri="{BB962C8B-B14F-4D97-AF65-F5344CB8AC3E}">
        <p14:creationId xmlns:p14="http://schemas.microsoft.com/office/powerpoint/2010/main" val="28508369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107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67494"/>
            <a:ext cx="8424936" cy="432048"/>
          </a:xfrm>
        </p:spPr>
        <p:txBody>
          <a:bodyPr/>
          <a:lstStyle/>
          <a:p>
            <a:r>
              <a:rPr lang="zh-CN" altLang="en-US" sz="2400" b="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爱奇艺 </a:t>
            </a:r>
            <a:r>
              <a:rPr lang="en-US" altLang="zh-CN" sz="2400" b="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PC </a:t>
            </a:r>
            <a:r>
              <a:rPr lang="zh-CN" altLang="en-US" sz="2400" b="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客户端</a:t>
            </a:r>
            <a:endParaRPr lang="zh-CN" altLang="en-US" sz="2400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D15962B-3CD0-43C5-AF7E-B91F70387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915566"/>
            <a:ext cx="5614286" cy="288000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751974D-3F83-4FF7-8D28-D453BD7D98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9622"/>
            <a:ext cx="4896000" cy="28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69312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8701150E-67F6-7642-9634-83C2E3F0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707654"/>
            <a:ext cx="6655766" cy="792088"/>
          </a:xfrm>
        </p:spPr>
        <p:txBody>
          <a:bodyPr>
            <a:normAutofit/>
          </a:bodyPr>
          <a:lstStyle/>
          <a:p>
            <a:r>
              <a:rPr lang="zh-CN" altLang="en-US" b="0" dirty="0"/>
              <a:t>面临的挑战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快速迭代</a:t>
            </a:r>
          </a:p>
        </p:txBody>
      </p:sp>
      <p:sp>
        <p:nvSpPr>
          <p:cNvPr id="4" name="云形 3">
            <a:extLst>
              <a:ext uri="{FF2B5EF4-FFF2-40B4-BE49-F238E27FC236}">
                <a16:creationId xmlns:a16="http://schemas.microsoft.com/office/drawing/2014/main" id="{DA318419-26A3-4A48-AAEC-305F58FB000C}"/>
              </a:ext>
            </a:extLst>
          </p:cNvPr>
          <p:cNvSpPr/>
          <p:nvPr/>
        </p:nvSpPr>
        <p:spPr>
          <a:xfrm>
            <a:off x="482653" y="1347306"/>
            <a:ext cx="2232248" cy="1512476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6F42F6-ADD5-4698-96CA-D86DBF9C30A2}"/>
              </a:ext>
            </a:extLst>
          </p:cNvPr>
          <p:cNvSpPr/>
          <p:nvPr/>
        </p:nvSpPr>
        <p:spPr>
          <a:xfrm>
            <a:off x="482653" y="3088236"/>
            <a:ext cx="28652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SzPct val="100000"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互联网行业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spcBef>
                <a:spcPct val="20000"/>
              </a:spcBef>
              <a:buSzPct val="100000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对产品迭代速度的苛求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0771A5-BA8C-46FE-98DF-357C690F7B21}"/>
              </a:ext>
            </a:extLst>
          </p:cNvPr>
          <p:cNvSpPr/>
          <p:nvPr/>
        </p:nvSpPr>
        <p:spPr>
          <a:xfrm>
            <a:off x="4211960" y="3088236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ct val="20000"/>
              </a:spcBef>
              <a:buSzPct val="100000"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传统 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PC 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端软件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spcBef>
                <a:spcPct val="20000"/>
              </a:spcBef>
              <a:buSzPct val="100000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更新速度较慢，且会导致对用户当下使用的干扰，或是会存在常驻后台更新机制，总体体验较差。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D7D801C-B398-4A3E-B76C-F5299C775845}"/>
              </a:ext>
            </a:extLst>
          </p:cNvPr>
          <p:cNvSpPr txBox="1"/>
          <p:nvPr/>
        </p:nvSpPr>
        <p:spPr>
          <a:xfrm>
            <a:off x="2958324" y="2444283"/>
            <a:ext cx="1010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accent2"/>
                </a:solidFill>
                <a:latin typeface="Segoe Script" panose="030B0504020000000003" pitchFamily="66" charset="0"/>
              </a:rPr>
              <a:t>VS</a:t>
            </a:r>
            <a:endParaRPr lang="zh-CN" altLang="en-US" sz="4800" dirty="0">
              <a:solidFill>
                <a:schemeClr val="accent2"/>
              </a:solidFill>
              <a:latin typeface="Segoe Script" panose="030B0504020000000003" pitchFamily="66" charset="0"/>
            </a:endParaRPr>
          </a:p>
        </p:txBody>
      </p:sp>
      <p:pic>
        <p:nvPicPr>
          <p:cNvPr id="16" name="图形 15" descr="便携式计算机">
            <a:extLst>
              <a:ext uri="{FF2B5EF4-FFF2-40B4-BE49-F238E27FC236}">
                <a16:creationId xmlns:a16="http://schemas.microsoft.com/office/drawing/2014/main" id="{483EBF78-E3D6-4208-AFBE-FDDCFB3FE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1960" y="1120592"/>
            <a:ext cx="2043155" cy="2043155"/>
          </a:xfrm>
          <a:prstGeom prst="rect">
            <a:avLst/>
          </a:prstGeom>
        </p:spPr>
      </p:pic>
      <p:pic>
        <p:nvPicPr>
          <p:cNvPr id="14" name="图形 13" descr="光盘">
            <a:extLst>
              <a:ext uri="{FF2B5EF4-FFF2-40B4-BE49-F238E27FC236}">
                <a16:creationId xmlns:a16="http://schemas.microsoft.com/office/drawing/2014/main" id="{35DCDA68-23D7-44E4-9FEF-144B61603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0706" y="1964419"/>
            <a:ext cx="1049197" cy="10491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7D59D-1FFA-4724-B686-4F6CE0BF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功能 </a:t>
            </a:r>
            <a:r>
              <a:rPr lang="en-US" altLang="zh-CN" b="0" dirty="0"/>
              <a:t>+ </a:t>
            </a:r>
            <a:r>
              <a:rPr lang="zh-CN" altLang="en-US" b="0" dirty="0"/>
              <a:t>性能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E5B794-2BCA-4AB4-962B-6AB38144078C}"/>
              </a:ext>
            </a:extLst>
          </p:cNvPr>
          <p:cNvSpPr/>
          <p:nvPr/>
        </p:nvSpPr>
        <p:spPr>
          <a:xfrm>
            <a:off x="1835696" y="1923678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对本地资源使用受限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lvl="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性能较差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6AC8EC-4431-427B-A4A0-D892E20769E1}"/>
              </a:ext>
            </a:extLst>
          </p:cNvPr>
          <p:cNvSpPr/>
          <p:nvPr/>
        </p:nvSpPr>
        <p:spPr>
          <a:xfrm>
            <a:off x="1835696" y="1381725"/>
            <a:ext cx="3791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纯 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Web 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技术（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B/S 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架构）</a:t>
            </a:r>
            <a:endParaRPr lang="zh-CN" altLang="en-US" dirty="0"/>
          </a:p>
        </p:txBody>
      </p:sp>
      <p:pic>
        <p:nvPicPr>
          <p:cNvPr id="11" name="图形 10" descr="世界">
            <a:extLst>
              <a:ext uri="{FF2B5EF4-FFF2-40B4-BE49-F238E27FC236}">
                <a16:creationId xmlns:a16="http://schemas.microsoft.com/office/drawing/2014/main" id="{9395D9AA-6297-4FA1-941C-9BEEC9DCE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20" y="1049238"/>
            <a:ext cx="151216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4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0F27E-8B58-4845-A20D-C7D181FE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解决方式</a:t>
            </a:r>
          </a:p>
        </p:txBody>
      </p:sp>
      <p:pic>
        <p:nvPicPr>
          <p:cNvPr id="4" name="图形 3" descr="世界">
            <a:extLst>
              <a:ext uri="{FF2B5EF4-FFF2-40B4-BE49-F238E27FC236}">
                <a16:creationId xmlns:a16="http://schemas.microsoft.com/office/drawing/2014/main" id="{5F0179BB-D7A0-43A1-8D27-751D77164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3728" y="1491630"/>
            <a:ext cx="1944215" cy="1944215"/>
          </a:xfrm>
          <a:prstGeom prst="rect">
            <a:avLst/>
          </a:prstGeom>
        </p:spPr>
      </p:pic>
      <p:pic>
        <p:nvPicPr>
          <p:cNvPr id="5" name="图形 4" descr="智能手机">
            <a:extLst>
              <a:ext uri="{FF2B5EF4-FFF2-40B4-BE49-F238E27FC236}">
                <a16:creationId xmlns:a16="http://schemas.microsoft.com/office/drawing/2014/main" id="{37EF162A-8C0A-46DA-81AE-673793F8C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5123" y="2740917"/>
            <a:ext cx="694928" cy="694928"/>
          </a:xfrm>
          <a:prstGeom prst="rect">
            <a:avLst/>
          </a:prstGeom>
        </p:spPr>
      </p:pic>
      <p:pic>
        <p:nvPicPr>
          <p:cNvPr id="6" name="图形 5" descr="便携式计算机">
            <a:extLst>
              <a:ext uri="{FF2B5EF4-FFF2-40B4-BE49-F238E27FC236}">
                <a16:creationId xmlns:a16="http://schemas.microsoft.com/office/drawing/2014/main" id="{65EC1657-B1F9-44F7-9A82-E976E28340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0536" y="2116273"/>
            <a:ext cx="1944216" cy="19442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66F415-477B-478A-BBDE-3B7E3B6A73C3}"/>
              </a:ext>
            </a:extLst>
          </p:cNvPr>
          <p:cNvSpPr txBox="1"/>
          <p:nvPr/>
        </p:nvSpPr>
        <p:spPr>
          <a:xfrm>
            <a:off x="4355976" y="2325418"/>
            <a:ext cx="30918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</a:rPr>
              <a:t>Web </a:t>
            </a:r>
            <a:r>
              <a:rPr lang="en-US" altLang="zh-CN" sz="4800" dirty="0">
                <a:solidFill>
                  <a:schemeClr val="accent6"/>
                </a:solidFill>
              </a:rPr>
              <a:t>N</a:t>
            </a:r>
            <a:r>
              <a:rPr lang="en-US" altLang="zh-CN" sz="4800" dirty="0">
                <a:solidFill>
                  <a:schemeClr val="accent2"/>
                </a:solidFill>
              </a:rPr>
              <a:t>a</a:t>
            </a:r>
            <a:r>
              <a:rPr lang="en-US" altLang="zh-CN" sz="4800" dirty="0">
                <a:solidFill>
                  <a:schemeClr val="accent6"/>
                </a:solidFill>
              </a:rPr>
              <a:t>t</a:t>
            </a:r>
            <a:r>
              <a:rPr lang="en-US" altLang="zh-CN" sz="4800" dirty="0">
                <a:solidFill>
                  <a:schemeClr val="accent2"/>
                </a:solidFill>
              </a:rPr>
              <a:t>i</a:t>
            </a:r>
            <a:r>
              <a:rPr lang="en-US" altLang="zh-CN" sz="4800" dirty="0">
                <a:solidFill>
                  <a:schemeClr val="accent6"/>
                </a:solidFill>
              </a:rPr>
              <a:t>v</a:t>
            </a:r>
            <a:r>
              <a:rPr lang="en-US" altLang="zh-CN" sz="4800" dirty="0">
                <a:solidFill>
                  <a:schemeClr val="accent2"/>
                </a:solidFill>
              </a:rPr>
              <a:t>e</a:t>
            </a:r>
            <a:endParaRPr lang="zh-CN" altLang="en-US" sz="4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286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8701150E-67F6-7642-9634-83C2E3F0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707654"/>
            <a:ext cx="6655766" cy="792088"/>
          </a:xfrm>
        </p:spPr>
        <p:txBody>
          <a:bodyPr>
            <a:normAutofit/>
          </a:bodyPr>
          <a:lstStyle/>
          <a:p>
            <a:r>
              <a:rPr lang="en-US" altLang="zh-CN" b="0" dirty="0"/>
              <a:t>Web Native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904525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构建顶级IP娱乐生态——2017爱奇艺公司简介-黑色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2018公司最新模版－简体</Template>
  <TotalTime>262</TotalTime>
  <Words>3107</Words>
  <Application>Microsoft Office PowerPoint</Application>
  <PresentationFormat>全屏显示(16:9)</PresentationFormat>
  <Paragraphs>364</Paragraphs>
  <Slides>32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32</vt:i4>
      </vt:variant>
    </vt:vector>
  </HeadingPairs>
  <TitlesOfParts>
    <vt:vector size="50" baseType="lpstr">
      <vt:lpstr>Hiragino Sans GB W6</vt:lpstr>
      <vt:lpstr>黑体</vt:lpstr>
      <vt:lpstr>思源黑体 CN Light</vt:lpstr>
      <vt:lpstr>宋体</vt:lpstr>
      <vt:lpstr>微软雅黑</vt:lpstr>
      <vt:lpstr>Arial</vt:lpstr>
      <vt:lpstr>Calibri</vt:lpstr>
      <vt:lpstr>Calibri Light</vt:lpstr>
      <vt:lpstr>Gautami</vt:lpstr>
      <vt:lpstr>Georgia</vt:lpstr>
      <vt:lpstr>Segoe Script</vt:lpstr>
      <vt:lpstr>Segoe UI</vt:lpstr>
      <vt:lpstr>Wingdings</vt:lpstr>
      <vt:lpstr>Office 主题</vt:lpstr>
      <vt:lpstr>自定义设计方案</vt:lpstr>
      <vt:lpstr>1_Office 主题</vt:lpstr>
      <vt:lpstr>自定义设计</vt:lpstr>
      <vt:lpstr>构建顶级IP娱乐生态——2017爱奇艺公司简介-黑色版</vt:lpstr>
      <vt:lpstr>PowerPoint 演示文稿</vt:lpstr>
      <vt:lpstr>PowerPoint 演示文稿</vt:lpstr>
      <vt:lpstr>PowerPoint 演示文稿</vt:lpstr>
      <vt:lpstr>爱奇艺 PC 客户端</vt:lpstr>
      <vt:lpstr>面临的挑战</vt:lpstr>
      <vt:lpstr>快速迭代</vt:lpstr>
      <vt:lpstr>功能 + 性能</vt:lpstr>
      <vt:lpstr>解决方式</vt:lpstr>
      <vt:lpstr>Web Native</vt:lpstr>
      <vt:lpstr>优势</vt:lpstr>
      <vt:lpstr>架构</vt:lpstr>
      <vt:lpstr>渲染机制</vt:lpstr>
      <vt:lpstr>加载原理</vt:lpstr>
      <vt:lpstr>更新</vt:lpstr>
      <vt:lpstr>XCard</vt:lpstr>
      <vt:lpstr>什么是 XCard？</vt:lpstr>
      <vt:lpstr>加载自缓存</vt:lpstr>
      <vt:lpstr>加载及更新缓存</vt:lpstr>
      <vt:lpstr>页面切换</vt:lpstr>
      <vt:lpstr>逐 Card 更新</vt:lpstr>
      <vt:lpstr>搜索</vt:lpstr>
      <vt:lpstr>详情页</vt:lpstr>
      <vt:lpstr>Tile</vt:lpstr>
      <vt:lpstr>Tile 组合列表</vt:lpstr>
      <vt:lpstr>XPage</vt:lpstr>
      <vt:lpstr>收益</vt:lpstr>
      <vt:lpstr>快⁴</vt:lpstr>
      <vt:lpstr>技术驱动</vt:lpstr>
      <vt:lpstr>启示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示意主标题文字（38号粗字）</dc:title>
  <dc:creator>Tuan Kingcean</dc:creator>
  <cp:lastModifiedBy>Tuan Kingcean</cp:lastModifiedBy>
  <cp:revision>1</cp:revision>
  <dcterms:created xsi:type="dcterms:W3CDTF">2018-09-17T06:08:36Z</dcterms:created>
  <dcterms:modified xsi:type="dcterms:W3CDTF">2018-10-21T13:36:40Z</dcterms:modified>
</cp:coreProperties>
</file>